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823A"/>
    <a:srgbClr val="FFFF66"/>
    <a:srgbClr val="74913B"/>
    <a:srgbClr val="FF1515"/>
    <a:srgbClr val="C4C4C4"/>
    <a:srgbClr val="D16309"/>
    <a:srgbClr val="DA0000"/>
    <a:srgbClr val="B80000"/>
    <a:srgbClr val="FF0000"/>
    <a:srgbClr val="FF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70E0E-E63B-4611-9537-B86C034F4EC7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8903-B3D4-4C8F-93FE-C7F18ED463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05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8903-B3D4-4C8F-93FE-C7F18ED463C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1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4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48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71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542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0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880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91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61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23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456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51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857C-D68A-4A7C-9A5F-BF219488A1F3}" type="datetimeFigureOut">
              <a:rPr lang="es-ES" smtClean="0"/>
              <a:t>07/11/2013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4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tored Data 3"/>
          <p:cNvSpPr/>
          <p:nvPr/>
        </p:nvSpPr>
        <p:spPr>
          <a:xfrm>
            <a:off x="1239328" y="2909283"/>
            <a:ext cx="1080120" cy="612648"/>
          </a:xfrm>
          <a:prstGeom prst="flowChartOnlineStorag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VBF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75432" y="2910063"/>
            <a:ext cx="1032196" cy="612648"/>
            <a:chOff x="2603700" y="2133636"/>
            <a:chExt cx="1032196" cy="612648"/>
          </a:xfrm>
        </p:grpSpPr>
        <p:sp>
          <p:nvSpPr>
            <p:cNvPr id="5" name="Flowchart: Display 4"/>
            <p:cNvSpPr/>
            <p:nvPr/>
          </p:nvSpPr>
          <p:spPr>
            <a:xfrm rot="10800000">
              <a:off x="2603700" y="2133636"/>
              <a:ext cx="1032196" cy="612648"/>
            </a:xfrm>
            <a:prstGeom prst="flowChartDisplay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82617" y="2255294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VIP1</a:t>
              </a:r>
              <a:endParaRPr lang="es-ES" b="1" dirty="0"/>
            </a:p>
          </p:txBody>
        </p:sp>
      </p:grpSp>
      <p:sp>
        <p:nvSpPr>
          <p:cNvPr id="10" name="7-Point Star 9"/>
          <p:cNvSpPr/>
          <p:nvPr/>
        </p:nvSpPr>
        <p:spPr>
          <a:xfrm>
            <a:off x="1043608" y="3522712"/>
            <a:ext cx="1058416" cy="914400"/>
          </a:xfrm>
          <a:prstGeom prst="star7">
            <a:avLst/>
          </a:prstGeom>
          <a:gradFill flip="none" rotWithShape="1">
            <a:gsLst>
              <a:gs pos="0">
                <a:srgbClr val="B84542">
                  <a:shade val="30000"/>
                  <a:satMod val="115000"/>
                </a:srgbClr>
              </a:gs>
              <a:gs pos="50000">
                <a:srgbClr val="B84542">
                  <a:shade val="67500"/>
                  <a:satMod val="115000"/>
                </a:srgbClr>
              </a:gs>
              <a:gs pos="100000">
                <a:srgbClr val="B84542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B84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</a:t>
            </a:r>
            <a:r>
              <a:rPr lang="es-ES" dirty="0" smtClean="0"/>
              <a:t>FP</a:t>
            </a:r>
            <a:endParaRPr lang="es-ES" dirty="0"/>
          </a:p>
        </p:txBody>
      </p:sp>
      <p:sp>
        <p:nvSpPr>
          <p:cNvPr id="11" name="Flowchart: Extract 10"/>
          <p:cNvSpPr/>
          <p:nvPr/>
        </p:nvSpPr>
        <p:spPr>
          <a:xfrm>
            <a:off x="2565914" y="2022694"/>
            <a:ext cx="1121686" cy="886589"/>
          </a:xfrm>
          <a:prstGeom prst="flowChartExtract">
            <a:avLst/>
          </a:prstGeom>
          <a:solidFill>
            <a:srgbClr val="F389C8"/>
          </a:solidFill>
          <a:ln>
            <a:solidFill>
              <a:srgbClr val="C51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HA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217128" y="585663"/>
            <a:ext cx="3447878" cy="1917918"/>
            <a:chOff x="3174254" y="521944"/>
            <a:chExt cx="3447878" cy="1917918"/>
          </a:xfrm>
        </p:grpSpPr>
        <p:sp>
          <p:nvSpPr>
            <p:cNvPr id="25" name="Arc 24"/>
            <p:cNvSpPr/>
            <p:nvPr/>
          </p:nvSpPr>
          <p:spPr>
            <a:xfrm rot="9622257">
              <a:off x="4904608" y="521944"/>
              <a:ext cx="720080" cy="818663"/>
            </a:xfrm>
            <a:prstGeom prst="arc">
              <a:avLst>
                <a:gd name="adj1" fmla="val 16977675"/>
                <a:gd name="adj2" fmla="val 1460264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174254" y="620274"/>
              <a:ext cx="3447878" cy="1819588"/>
              <a:chOff x="3160348" y="620274"/>
              <a:chExt cx="3447878" cy="181958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3160348" y="2048660"/>
                <a:ext cx="818336" cy="391202"/>
                <a:chOff x="3103383" y="1971862"/>
                <a:chExt cx="1045688" cy="468000"/>
              </a:xfrm>
            </p:grpSpPr>
            <p:sp>
              <p:nvSpPr>
                <p:cNvPr id="16" name="Half Frame 15"/>
                <p:cNvSpPr/>
                <p:nvPr/>
              </p:nvSpPr>
              <p:spPr>
                <a:xfrm rot="6830850">
                  <a:off x="3247383" y="1827862"/>
                  <a:ext cx="468000" cy="75600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 rot="20976720">
                  <a:off x="3717023" y="2086727"/>
                  <a:ext cx="432048" cy="10800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616795" y="1464531"/>
                <a:ext cx="426335" cy="814441"/>
                <a:chOff x="3720307" y="1385517"/>
                <a:chExt cx="472634" cy="841700"/>
              </a:xfrm>
            </p:grpSpPr>
            <p:sp>
              <p:nvSpPr>
                <p:cNvPr id="18" name="Half Frame 15"/>
                <p:cNvSpPr/>
                <p:nvPr/>
              </p:nvSpPr>
              <p:spPr>
                <a:xfrm rot="2582260">
                  <a:off x="3720307" y="1612197"/>
                  <a:ext cx="472634" cy="61502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 rot="17331418">
                  <a:off x="3848629" y="1514962"/>
                  <a:ext cx="370570" cy="11167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0" name="Oval 19"/>
              <p:cNvSpPr/>
              <p:nvPr/>
            </p:nvSpPr>
            <p:spPr>
              <a:xfrm>
                <a:off x="3834668" y="1150622"/>
                <a:ext cx="693371" cy="360040"/>
              </a:xfrm>
              <a:prstGeom prst="ellipse">
                <a:avLst/>
              </a:prstGeom>
              <a:solidFill>
                <a:srgbClr val="FF616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400" dirty="0" smtClean="0">
                    <a:solidFill>
                      <a:schemeClr val="tx1"/>
                    </a:solidFill>
                  </a:rPr>
                  <a:t>HRP</a:t>
                </a:r>
                <a:endParaRPr lang="es-E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528039" y="620274"/>
                <a:ext cx="8766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 err="1" smtClean="0"/>
                  <a:t>Substrate</a:t>
                </a:r>
                <a:endParaRPr lang="es-ES" sz="1400" dirty="0"/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>
                <a:off x="4644008" y="1330642"/>
                <a:ext cx="1224136" cy="101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5959202" y="1143794"/>
                <a:ext cx="649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b="1" dirty="0" smtClean="0">
                    <a:solidFill>
                      <a:srgbClr val="0070C0"/>
                    </a:solidFill>
                  </a:rPr>
                  <a:t>Light</a:t>
                </a:r>
                <a:endParaRPr lang="es-ES" b="1" dirty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4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971600" y="586780"/>
            <a:ext cx="2592288" cy="5583455"/>
            <a:chOff x="971600" y="586780"/>
            <a:chExt cx="2592288" cy="5583455"/>
          </a:xfrm>
        </p:grpSpPr>
        <p:pic>
          <p:nvPicPr>
            <p:cNvPr id="30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203" y="3914398"/>
              <a:ext cx="1935163" cy="2255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836712"/>
              <a:ext cx="1935163" cy="22558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1187624" y="1124744"/>
              <a:ext cx="1944216" cy="1800200"/>
            </a:xfrm>
            <a:prstGeom prst="ellipse">
              <a:avLst/>
            </a:pr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1218688" y="4207440"/>
              <a:ext cx="1944216" cy="1800200"/>
            </a:xfrm>
            <a:prstGeom prst="ellipse">
              <a:avLst/>
            </a:pr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297732" y="1930549"/>
              <a:ext cx="288032" cy="1682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309746" y="5119334"/>
              <a:ext cx="288032" cy="1682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331640" y="2060848"/>
              <a:ext cx="9108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dirty="0" err="1" smtClean="0"/>
                <a:t>Spect</a:t>
              </a:r>
              <a:r>
                <a:rPr lang="es-ES" sz="1050" dirty="0" smtClean="0"/>
                <a:t> </a:t>
              </a:r>
              <a:r>
                <a:rPr lang="es-ES" sz="1050" dirty="0" err="1" smtClean="0"/>
                <a:t>marker</a:t>
              </a:r>
              <a:endParaRPr lang="es-ES" sz="105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434712" y="5249668"/>
              <a:ext cx="9108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050" dirty="0" err="1" smtClean="0"/>
                <a:t>Spect</a:t>
              </a:r>
              <a:r>
                <a:rPr lang="es-ES" sz="1050" dirty="0" smtClean="0"/>
                <a:t> </a:t>
              </a:r>
              <a:r>
                <a:rPr lang="es-ES" sz="1050" dirty="0" err="1" smtClean="0"/>
                <a:t>marker</a:t>
              </a:r>
              <a:endParaRPr lang="es-ES" sz="105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264995" y="586780"/>
              <a:ext cx="1794837" cy="23308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ES" sz="1600" dirty="0" smtClean="0">
                  <a:solidFill>
                    <a:schemeClr val="tx1"/>
                  </a:solidFill>
                </a:rPr>
                <a:t>35S::HA:VIP1</a:t>
              </a:r>
              <a:endParaRPr lang="es-E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>
              <a:off x="2286794" y="829387"/>
              <a:ext cx="720080" cy="1608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303095" y="819862"/>
              <a:ext cx="714717" cy="1703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17812" y="990253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90466" y="988625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971600" y="3604377"/>
              <a:ext cx="2592288" cy="23308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ES" sz="1600" dirty="0" smtClean="0">
                  <a:solidFill>
                    <a:schemeClr val="tx1"/>
                  </a:solidFill>
                </a:rPr>
                <a:t>35S::HA:VIP1-ECFP:VBF</a:t>
              </a:r>
              <a:endParaRPr lang="es-E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flipH="1">
              <a:off x="2339752" y="3861048"/>
              <a:ext cx="1152128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971600" y="3837459"/>
              <a:ext cx="1046212" cy="2396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028569" y="4071134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334376" y="4071018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Arrow Connector 2"/>
          <p:cNvCxnSpPr/>
          <p:nvPr/>
        </p:nvCxnSpPr>
        <p:spPr>
          <a:xfrm flipV="1">
            <a:off x="4283968" y="2410706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892982" y="1700808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4355976" y="5579058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964990" y="4869160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659405" y="538097"/>
            <a:ext cx="1994535" cy="5340467"/>
            <a:chOff x="6702380" y="464797"/>
            <a:chExt cx="1994535" cy="5340467"/>
          </a:xfrm>
        </p:grpSpPr>
        <p:grpSp>
          <p:nvGrpSpPr>
            <p:cNvPr id="14" name="Group 13"/>
            <p:cNvGrpSpPr/>
            <p:nvPr/>
          </p:nvGrpSpPr>
          <p:grpSpPr>
            <a:xfrm>
              <a:off x="6702380" y="1061441"/>
              <a:ext cx="1756567" cy="1359447"/>
              <a:chOff x="6702380" y="1061441"/>
              <a:chExt cx="1756567" cy="1359447"/>
            </a:xfrm>
          </p:grpSpPr>
          <p:sp>
            <p:nvSpPr>
              <p:cNvPr id="7" name="Flowchart: Magnetic Disk 6"/>
              <p:cNvSpPr/>
              <p:nvPr/>
            </p:nvSpPr>
            <p:spPr>
              <a:xfrm>
                <a:off x="7109283" y="1588153"/>
                <a:ext cx="914400" cy="832735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953 w 10000"/>
                  <a:gd name="connsiteY3" fmla="*/ 8205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00" stroke="0" extrusionOk="0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953" y="8205"/>
                    </a:lnTo>
                    <a:cubicBezTo>
                      <a:pt x="8953" y="9126"/>
                      <a:pt x="7761" y="10000"/>
                      <a:pt x="5000" y="10000"/>
                    </a:cubicBezTo>
                    <a:cubicBezTo>
                      <a:pt x="2239" y="10000"/>
                      <a:pt x="1047" y="9254"/>
                      <a:pt x="1047" y="8333"/>
                    </a:cubicBezTo>
                    <a:lnTo>
                      <a:pt x="0" y="1667"/>
                    </a:lnTo>
                    <a:close/>
                  </a:path>
                  <a:path w="10000" h="10000" fill="none" extrusionOk="0">
                    <a:moveTo>
                      <a:pt x="10000" y="1667"/>
                    </a:moveTo>
                    <a:cubicBezTo>
                      <a:pt x="10000" y="2588"/>
                      <a:pt x="7761" y="3334"/>
                      <a:pt x="5000" y="3334"/>
                    </a:cubicBezTo>
                    <a:cubicBezTo>
                      <a:pt x="2239" y="3334"/>
                      <a:pt x="0" y="2588"/>
                      <a:pt x="0" y="1667"/>
                    </a:cubicBezTo>
                  </a:path>
                  <a:path w="10000" h="10000" fill="none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605" y="8333"/>
                    </a:lnTo>
                    <a:cubicBezTo>
                      <a:pt x="8605" y="9254"/>
                      <a:pt x="7761" y="10000"/>
                      <a:pt x="5000" y="10000"/>
                    </a:cubicBezTo>
                    <a:cubicBezTo>
                      <a:pt x="2239" y="10000"/>
                      <a:pt x="1163" y="9637"/>
                      <a:pt x="1163" y="8716"/>
                    </a:cubicBezTo>
                    <a:cubicBezTo>
                      <a:pt x="1163" y="6494"/>
                      <a:pt x="0" y="3889"/>
                      <a:pt x="0" y="1667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Can 7"/>
              <p:cNvSpPr/>
              <p:nvPr/>
            </p:nvSpPr>
            <p:spPr>
              <a:xfrm>
                <a:off x="7054908" y="1492935"/>
                <a:ext cx="999794" cy="437888"/>
              </a:xfrm>
              <a:custGeom>
                <a:avLst/>
                <a:gdLst>
                  <a:gd name="connsiteX0" fmla="*/ 0 w 999794"/>
                  <a:gd name="connsiteY0" fmla="*/ 48091 h 384725"/>
                  <a:gd name="connsiteX1" fmla="*/ 499897 w 999794"/>
                  <a:gd name="connsiteY1" fmla="*/ 96182 h 384725"/>
                  <a:gd name="connsiteX2" fmla="*/ 999794 w 999794"/>
                  <a:gd name="connsiteY2" fmla="*/ 48091 h 384725"/>
                  <a:gd name="connsiteX3" fmla="*/ 999794 w 999794"/>
                  <a:gd name="connsiteY3" fmla="*/ 336634 h 384725"/>
                  <a:gd name="connsiteX4" fmla="*/ 499897 w 999794"/>
                  <a:gd name="connsiteY4" fmla="*/ 384725 h 384725"/>
                  <a:gd name="connsiteX5" fmla="*/ 0 w 999794"/>
                  <a:gd name="connsiteY5" fmla="*/ 336634 h 384725"/>
                  <a:gd name="connsiteX6" fmla="*/ 0 w 999794"/>
                  <a:gd name="connsiteY6" fmla="*/ 48091 h 384725"/>
                  <a:gd name="connsiteX0" fmla="*/ 0 w 999794"/>
                  <a:gd name="connsiteY0" fmla="*/ 48091 h 384725"/>
                  <a:gd name="connsiteX1" fmla="*/ 499897 w 999794"/>
                  <a:gd name="connsiteY1" fmla="*/ 0 h 384725"/>
                  <a:gd name="connsiteX2" fmla="*/ 999794 w 999794"/>
                  <a:gd name="connsiteY2" fmla="*/ 48091 h 384725"/>
                  <a:gd name="connsiteX3" fmla="*/ 499897 w 999794"/>
                  <a:gd name="connsiteY3" fmla="*/ 96182 h 384725"/>
                  <a:gd name="connsiteX4" fmla="*/ 0 w 999794"/>
                  <a:gd name="connsiteY4" fmla="*/ 48091 h 384725"/>
                  <a:gd name="connsiteX0" fmla="*/ 999794 w 999794"/>
                  <a:gd name="connsiteY0" fmla="*/ 48091 h 384725"/>
                  <a:gd name="connsiteX1" fmla="*/ 499897 w 999794"/>
                  <a:gd name="connsiteY1" fmla="*/ 96182 h 384725"/>
                  <a:gd name="connsiteX2" fmla="*/ 0 w 999794"/>
                  <a:gd name="connsiteY2" fmla="*/ 48091 h 384725"/>
                  <a:gd name="connsiteX3" fmla="*/ 499897 w 999794"/>
                  <a:gd name="connsiteY3" fmla="*/ 0 h 384725"/>
                  <a:gd name="connsiteX4" fmla="*/ 999794 w 999794"/>
                  <a:gd name="connsiteY4" fmla="*/ 48091 h 384725"/>
                  <a:gd name="connsiteX5" fmla="*/ 999794 w 999794"/>
                  <a:gd name="connsiteY5" fmla="*/ 336634 h 384725"/>
                  <a:gd name="connsiteX6" fmla="*/ 499897 w 999794"/>
                  <a:gd name="connsiteY6" fmla="*/ 384725 h 384725"/>
                  <a:gd name="connsiteX7" fmla="*/ 0 w 999794"/>
                  <a:gd name="connsiteY7" fmla="*/ 336634 h 384725"/>
                  <a:gd name="connsiteX8" fmla="*/ 0 w 999794"/>
                  <a:gd name="connsiteY8" fmla="*/ 48091 h 384725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5316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063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9794" h="437888" stroke="0" extrusionOk="0">
                    <a:moveTo>
                      <a:pt x="0" y="101254"/>
                    </a:moveTo>
                    <a:cubicBezTo>
                      <a:pt x="0" y="127814"/>
                      <a:pt x="223812" y="149345"/>
                      <a:pt x="499897" y="149345"/>
                    </a:cubicBezTo>
                    <a:cubicBezTo>
                      <a:pt x="775982" y="149345"/>
                      <a:pt x="999794" y="12781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  <a:close/>
                  </a:path>
                  <a:path w="999794" h="437888" fill="lighten" stroke="0" extrusionOk="0">
                    <a:moveTo>
                      <a:pt x="0" y="101254"/>
                    </a:moveTo>
                    <a:cubicBezTo>
                      <a:pt x="0" y="78135"/>
                      <a:pt x="223812" y="10633"/>
                      <a:pt x="499897" y="10633"/>
                    </a:cubicBezTo>
                    <a:cubicBezTo>
                      <a:pt x="775982" y="10633"/>
                      <a:pt x="999794" y="74694"/>
                      <a:pt x="999794" y="101254"/>
                    </a:cubicBez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4373"/>
                      <a:pt x="0" y="101254"/>
                    </a:cubicBezTo>
                    <a:close/>
                  </a:path>
                  <a:path w="999794" h="437888" fill="none" extrusionOk="0">
                    <a:moveTo>
                      <a:pt x="999794" y="101254"/>
                    </a:move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6145"/>
                      <a:pt x="0" y="101254"/>
                    </a:cubicBezTo>
                    <a:cubicBezTo>
                      <a:pt x="0" y="76363"/>
                      <a:pt x="223812" y="0"/>
                      <a:pt x="499897" y="0"/>
                    </a:cubicBezTo>
                    <a:cubicBezTo>
                      <a:pt x="775982" y="0"/>
                      <a:pt x="999794" y="7469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7564025" y="1067632"/>
                <a:ext cx="22405" cy="510363"/>
              </a:xfrm>
              <a:custGeom>
                <a:avLst/>
                <a:gdLst>
                  <a:gd name="connsiteX0" fmla="*/ 11773 w 22405"/>
                  <a:gd name="connsiteY0" fmla="*/ 510363 h 510363"/>
                  <a:gd name="connsiteX1" fmla="*/ 1140 w 22405"/>
                  <a:gd name="connsiteY1" fmla="*/ 457200 h 510363"/>
                  <a:gd name="connsiteX2" fmla="*/ 11773 w 22405"/>
                  <a:gd name="connsiteY2" fmla="*/ 414670 h 510363"/>
                  <a:gd name="connsiteX3" fmla="*/ 22405 w 22405"/>
                  <a:gd name="connsiteY3" fmla="*/ 361507 h 510363"/>
                  <a:gd name="connsiteX4" fmla="*/ 11773 w 22405"/>
                  <a:gd name="connsiteY4" fmla="*/ 116959 h 510363"/>
                  <a:gd name="connsiteX5" fmla="*/ 1140 w 22405"/>
                  <a:gd name="connsiteY5" fmla="*/ 85061 h 510363"/>
                  <a:gd name="connsiteX6" fmla="*/ 1140 w 22405"/>
                  <a:gd name="connsiteY6" fmla="*/ 0 h 510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405" h="510363">
                    <a:moveTo>
                      <a:pt x="11773" y="510363"/>
                    </a:moveTo>
                    <a:cubicBezTo>
                      <a:pt x="8229" y="492642"/>
                      <a:pt x="1140" y="475272"/>
                      <a:pt x="1140" y="457200"/>
                    </a:cubicBezTo>
                    <a:cubicBezTo>
                      <a:pt x="1140" y="442587"/>
                      <a:pt x="8603" y="428935"/>
                      <a:pt x="11773" y="414670"/>
                    </a:cubicBezTo>
                    <a:cubicBezTo>
                      <a:pt x="15693" y="397028"/>
                      <a:pt x="18861" y="379228"/>
                      <a:pt x="22405" y="361507"/>
                    </a:cubicBezTo>
                    <a:cubicBezTo>
                      <a:pt x="18861" y="279991"/>
                      <a:pt x="18031" y="198312"/>
                      <a:pt x="11773" y="116959"/>
                    </a:cubicBezTo>
                    <a:cubicBezTo>
                      <a:pt x="10913" y="105784"/>
                      <a:pt x="2155" y="96223"/>
                      <a:pt x="1140" y="85061"/>
                    </a:cubicBezTo>
                    <a:cubicBezTo>
                      <a:pt x="-1427" y="56824"/>
                      <a:pt x="1140" y="28354"/>
                      <a:pt x="1140" y="0"/>
                    </a:cubicBezTo>
                  </a:path>
                </a:pathLst>
              </a:custGeom>
              <a:solidFill>
                <a:srgbClr val="00B050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Oval 12"/>
              <p:cNvSpPr/>
              <p:nvPr/>
            </p:nvSpPr>
            <p:spPr>
              <a:xfrm rot="1476327">
                <a:off x="6702380" y="1061441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Oval 12"/>
              <p:cNvSpPr/>
              <p:nvPr/>
            </p:nvSpPr>
            <p:spPr>
              <a:xfrm rot="9675283">
                <a:off x="7551130" y="1136063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6814439" y="4445817"/>
              <a:ext cx="1756567" cy="1359447"/>
              <a:chOff x="6702380" y="1061441"/>
              <a:chExt cx="1756567" cy="1359447"/>
            </a:xfrm>
          </p:grpSpPr>
          <p:sp>
            <p:nvSpPr>
              <p:cNvPr id="66" name="Flowchart: Magnetic Disk 6"/>
              <p:cNvSpPr/>
              <p:nvPr/>
            </p:nvSpPr>
            <p:spPr>
              <a:xfrm>
                <a:off x="7109283" y="1588153"/>
                <a:ext cx="914400" cy="832735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953 w 10000"/>
                  <a:gd name="connsiteY3" fmla="*/ 8205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00" stroke="0" extrusionOk="0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953" y="8205"/>
                    </a:lnTo>
                    <a:cubicBezTo>
                      <a:pt x="8953" y="9126"/>
                      <a:pt x="7761" y="10000"/>
                      <a:pt x="5000" y="10000"/>
                    </a:cubicBezTo>
                    <a:cubicBezTo>
                      <a:pt x="2239" y="10000"/>
                      <a:pt x="1047" y="9254"/>
                      <a:pt x="1047" y="8333"/>
                    </a:cubicBezTo>
                    <a:lnTo>
                      <a:pt x="0" y="1667"/>
                    </a:lnTo>
                    <a:close/>
                  </a:path>
                  <a:path w="10000" h="10000" fill="none" extrusionOk="0">
                    <a:moveTo>
                      <a:pt x="10000" y="1667"/>
                    </a:moveTo>
                    <a:cubicBezTo>
                      <a:pt x="10000" y="2588"/>
                      <a:pt x="7761" y="3334"/>
                      <a:pt x="5000" y="3334"/>
                    </a:cubicBezTo>
                    <a:cubicBezTo>
                      <a:pt x="2239" y="3334"/>
                      <a:pt x="0" y="2588"/>
                      <a:pt x="0" y="1667"/>
                    </a:cubicBezTo>
                  </a:path>
                  <a:path w="10000" h="10000" fill="none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605" y="8333"/>
                    </a:lnTo>
                    <a:cubicBezTo>
                      <a:pt x="8605" y="9254"/>
                      <a:pt x="7761" y="10000"/>
                      <a:pt x="5000" y="10000"/>
                    </a:cubicBezTo>
                    <a:cubicBezTo>
                      <a:pt x="2239" y="10000"/>
                      <a:pt x="1163" y="9637"/>
                      <a:pt x="1163" y="8716"/>
                    </a:cubicBezTo>
                    <a:cubicBezTo>
                      <a:pt x="1163" y="6494"/>
                      <a:pt x="0" y="3889"/>
                      <a:pt x="0" y="1667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Can 7"/>
              <p:cNvSpPr/>
              <p:nvPr/>
            </p:nvSpPr>
            <p:spPr>
              <a:xfrm>
                <a:off x="7054908" y="1492935"/>
                <a:ext cx="999794" cy="437888"/>
              </a:xfrm>
              <a:custGeom>
                <a:avLst/>
                <a:gdLst>
                  <a:gd name="connsiteX0" fmla="*/ 0 w 999794"/>
                  <a:gd name="connsiteY0" fmla="*/ 48091 h 384725"/>
                  <a:gd name="connsiteX1" fmla="*/ 499897 w 999794"/>
                  <a:gd name="connsiteY1" fmla="*/ 96182 h 384725"/>
                  <a:gd name="connsiteX2" fmla="*/ 999794 w 999794"/>
                  <a:gd name="connsiteY2" fmla="*/ 48091 h 384725"/>
                  <a:gd name="connsiteX3" fmla="*/ 999794 w 999794"/>
                  <a:gd name="connsiteY3" fmla="*/ 336634 h 384725"/>
                  <a:gd name="connsiteX4" fmla="*/ 499897 w 999794"/>
                  <a:gd name="connsiteY4" fmla="*/ 384725 h 384725"/>
                  <a:gd name="connsiteX5" fmla="*/ 0 w 999794"/>
                  <a:gd name="connsiteY5" fmla="*/ 336634 h 384725"/>
                  <a:gd name="connsiteX6" fmla="*/ 0 w 999794"/>
                  <a:gd name="connsiteY6" fmla="*/ 48091 h 384725"/>
                  <a:gd name="connsiteX0" fmla="*/ 0 w 999794"/>
                  <a:gd name="connsiteY0" fmla="*/ 48091 h 384725"/>
                  <a:gd name="connsiteX1" fmla="*/ 499897 w 999794"/>
                  <a:gd name="connsiteY1" fmla="*/ 0 h 384725"/>
                  <a:gd name="connsiteX2" fmla="*/ 999794 w 999794"/>
                  <a:gd name="connsiteY2" fmla="*/ 48091 h 384725"/>
                  <a:gd name="connsiteX3" fmla="*/ 499897 w 999794"/>
                  <a:gd name="connsiteY3" fmla="*/ 96182 h 384725"/>
                  <a:gd name="connsiteX4" fmla="*/ 0 w 999794"/>
                  <a:gd name="connsiteY4" fmla="*/ 48091 h 384725"/>
                  <a:gd name="connsiteX0" fmla="*/ 999794 w 999794"/>
                  <a:gd name="connsiteY0" fmla="*/ 48091 h 384725"/>
                  <a:gd name="connsiteX1" fmla="*/ 499897 w 999794"/>
                  <a:gd name="connsiteY1" fmla="*/ 96182 h 384725"/>
                  <a:gd name="connsiteX2" fmla="*/ 0 w 999794"/>
                  <a:gd name="connsiteY2" fmla="*/ 48091 h 384725"/>
                  <a:gd name="connsiteX3" fmla="*/ 499897 w 999794"/>
                  <a:gd name="connsiteY3" fmla="*/ 0 h 384725"/>
                  <a:gd name="connsiteX4" fmla="*/ 999794 w 999794"/>
                  <a:gd name="connsiteY4" fmla="*/ 48091 h 384725"/>
                  <a:gd name="connsiteX5" fmla="*/ 999794 w 999794"/>
                  <a:gd name="connsiteY5" fmla="*/ 336634 h 384725"/>
                  <a:gd name="connsiteX6" fmla="*/ 499897 w 999794"/>
                  <a:gd name="connsiteY6" fmla="*/ 384725 h 384725"/>
                  <a:gd name="connsiteX7" fmla="*/ 0 w 999794"/>
                  <a:gd name="connsiteY7" fmla="*/ 336634 h 384725"/>
                  <a:gd name="connsiteX8" fmla="*/ 0 w 999794"/>
                  <a:gd name="connsiteY8" fmla="*/ 48091 h 384725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5316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063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9794" h="437888" stroke="0" extrusionOk="0">
                    <a:moveTo>
                      <a:pt x="0" y="101254"/>
                    </a:moveTo>
                    <a:cubicBezTo>
                      <a:pt x="0" y="127814"/>
                      <a:pt x="223812" y="149345"/>
                      <a:pt x="499897" y="149345"/>
                    </a:cubicBezTo>
                    <a:cubicBezTo>
                      <a:pt x="775982" y="149345"/>
                      <a:pt x="999794" y="12781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  <a:close/>
                  </a:path>
                  <a:path w="999794" h="437888" fill="lighten" stroke="0" extrusionOk="0">
                    <a:moveTo>
                      <a:pt x="0" y="101254"/>
                    </a:moveTo>
                    <a:cubicBezTo>
                      <a:pt x="0" y="78135"/>
                      <a:pt x="223812" y="10633"/>
                      <a:pt x="499897" y="10633"/>
                    </a:cubicBezTo>
                    <a:cubicBezTo>
                      <a:pt x="775982" y="10633"/>
                      <a:pt x="999794" y="74694"/>
                      <a:pt x="999794" y="101254"/>
                    </a:cubicBez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4373"/>
                      <a:pt x="0" y="101254"/>
                    </a:cubicBezTo>
                    <a:close/>
                  </a:path>
                  <a:path w="999794" h="437888" fill="none" extrusionOk="0">
                    <a:moveTo>
                      <a:pt x="999794" y="101254"/>
                    </a:move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6145"/>
                      <a:pt x="0" y="101254"/>
                    </a:cubicBezTo>
                    <a:cubicBezTo>
                      <a:pt x="0" y="76363"/>
                      <a:pt x="223812" y="0"/>
                      <a:pt x="499897" y="0"/>
                    </a:cubicBezTo>
                    <a:cubicBezTo>
                      <a:pt x="775982" y="0"/>
                      <a:pt x="999794" y="7469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7564025" y="1067632"/>
                <a:ext cx="22405" cy="510363"/>
              </a:xfrm>
              <a:custGeom>
                <a:avLst/>
                <a:gdLst>
                  <a:gd name="connsiteX0" fmla="*/ 11773 w 22405"/>
                  <a:gd name="connsiteY0" fmla="*/ 510363 h 510363"/>
                  <a:gd name="connsiteX1" fmla="*/ 1140 w 22405"/>
                  <a:gd name="connsiteY1" fmla="*/ 457200 h 510363"/>
                  <a:gd name="connsiteX2" fmla="*/ 11773 w 22405"/>
                  <a:gd name="connsiteY2" fmla="*/ 414670 h 510363"/>
                  <a:gd name="connsiteX3" fmla="*/ 22405 w 22405"/>
                  <a:gd name="connsiteY3" fmla="*/ 361507 h 510363"/>
                  <a:gd name="connsiteX4" fmla="*/ 11773 w 22405"/>
                  <a:gd name="connsiteY4" fmla="*/ 116959 h 510363"/>
                  <a:gd name="connsiteX5" fmla="*/ 1140 w 22405"/>
                  <a:gd name="connsiteY5" fmla="*/ 85061 h 510363"/>
                  <a:gd name="connsiteX6" fmla="*/ 1140 w 22405"/>
                  <a:gd name="connsiteY6" fmla="*/ 0 h 510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405" h="510363">
                    <a:moveTo>
                      <a:pt x="11773" y="510363"/>
                    </a:moveTo>
                    <a:cubicBezTo>
                      <a:pt x="8229" y="492642"/>
                      <a:pt x="1140" y="475272"/>
                      <a:pt x="1140" y="457200"/>
                    </a:cubicBezTo>
                    <a:cubicBezTo>
                      <a:pt x="1140" y="442587"/>
                      <a:pt x="8603" y="428935"/>
                      <a:pt x="11773" y="414670"/>
                    </a:cubicBezTo>
                    <a:cubicBezTo>
                      <a:pt x="15693" y="397028"/>
                      <a:pt x="18861" y="379228"/>
                      <a:pt x="22405" y="361507"/>
                    </a:cubicBezTo>
                    <a:cubicBezTo>
                      <a:pt x="18861" y="279991"/>
                      <a:pt x="18031" y="198312"/>
                      <a:pt x="11773" y="116959"/>
                    </a:cubicBezTo>
                    <a:cubicBezTo>
                      <a:pt x="10913" y="105784"/>
                      <a:pt x="2155" y="96223"/>
                      <a:pt x="1140" y="85061"/>
                    </a:cubicBezTo>
                    <a:cubicBezTo>
                      <a:pt x="-1427" y="56824"/>
                      <a:pt x="1140" y="28354"/>
                      <a:pt x="1140" y="0"/>
                    </a:cubicBezTo>
                  </a:path>
                </a:pathLst>
              </a:custGeom>
              <a:solidFill>
                <a:srgbClr val="00B050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9" name="Oval 12"/>
              <p:cNvSpPr/>
              <p:nvPr/>
            </p:nvSpPr>
            <p:spPr>
              <a:xfrm rot="1476327">
                <a:off x="6702380" y="1061441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Oval 12"/>
              <p:cNvSpPr/>
              <p:nvPr/>
            </p:nvSpPr>
            <p:spPr>
              <a:xfrm rot="9675283">
                <a:off x="7551130" y="1136063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8098165" y="3881485"/>
              <a:ext cx="596523" cy="849514"/>
              <a:chOff x="4855967" y="2779334"/>
              <a:chExt cx="596523" cy="849514"/>
            </a:xfrm>
          </p:grpSpPr>
          <p:sp>
            <p:nvSpPr>
              <p:cNvPr id="82" name="Oval 81"/>
              <p:cNvSpPr/>
              <p:nvPr/>
            </p:nvSpPr>
            <p:spPr>
              <a:xfrm rot="1852441">
                <a:off x="5323532" y="2779334"/>
                <a:ext cx="128958" cy="4571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 rot="1852441">
                <a:off x="5154710" y="2922037"/>
                <a:ext cx="236623" cy="85682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Flowchart: Alternate Process 83"/>
              <p:cNvSpPr/>
              <p:nvPr/>
            </p:nvSpPr>
            <p:spPr>
              <a:xfrm rot="1951185">
                <a:off x="5311451" y="2800659"/>
                <a:ext cx="54000" cy="144000"/>
              </a:xfrm>
              <a:prstGeom prst="flowChartAlternateProcess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Flowchart: Alternate Process 79"/>
              <p:cNvSpPr/>
              <p:nvPr/>
            </p:nvSpPr>
            <p:spPr>
              <a:xfrm rot="1951185">
                <a:off x="5020767" y="2913169"/>
                <a:ext cx="128956" cy="692303"/>
              </a:xfrm>
              <a:custGeom>
                <a:avLst/>
                <a:gdLst>
                  <a:gd name="connsiteX0" fmla="*/ 0 w 103806"/>
                  <a:gd name="connsiteY0" fmla="*/ 17301 h 590307"/>
                  <a:gd name="connsiteX1" fmla="*/ 17301 w 103806"/>
                  <a:gd name="connsiteY1" fmla="*/ 0 h 590307"/>
                  <a:gd name="connsiteX2" fmla="*/ 86505 w 103806"/>
                  <a:gd name="connsiteY2" fmla="*/ 0 h 590307"/>
                  <a:gd name="connsiteX3" fmla="*/ 103806 w 103806"/>
                  <a:gd name="connsiteY3" fmla="*/ 17301 h 590307"/>
                  <a:gd name="connsiteX4" fmla="*/ 103806 w 103806"/>
                  <a:gd name="connsiteY4" fmla="*/ 573006 h 590307"/>
                  <a:gd name="connsiteX5" fmla="*/ 86505 w 103806"/>
                  <a:gd name="connsiteY5" fmla="*/ 590307 h 590307"/>
                  <a:gd name="connsiteX6" fmla="*/ 17301 w 103806"/>
                  <a:gd name="connsiteY6" fmla="*/ 590307 h 590307"/>
                  <a:gd name="connsiteX7" fmla="*/ 0 w 103806"/>
                  <a:gd name="connsiteY7" fmla="*/ 573006 h 590307"/>
                  <a:gd name="connsiteX8" fmla="*/ 0 w 103806"/>
                  <a:gd name="connsiteY8" fmla="*/ 17301 h 590307"/>
                  <a:gd name="connsiteX0" fmla="*/ 0 w 103806"/>
                  <a:gd name="connsiteY0" fmla="*/ 56031 h 629037"/>
                  <a:gd name="connsiteX1" fmla="*/ 29322 w 103806"/>
                  <a:gd name="connsiteY1" fmla="*/ 0 h 629037"/>
                  <a:gd name="connsiteX2" fmla="*/ 86505 w 103806"/>
                  <a:gd name="connsiteY2" fmla="*/ 38730 h 629037"/>
                  <a:gd name="connsiteX3" fmla="*/ 103806 w 103806"/>
                  <a:gd name="connsiteY3" fmla="*/ 56031 h 629037"/>
                  <a:gd name="connsiteX4" fmla="*/ 103806 w 103806"/>
                  <a:gd name="connsiteY4" fmla="*/ 611736 h 629037"/>
                  <a:gd name="connsiteX5" fmla="*/ 86505 w 103806"/>
                  <a:gd name="connsiteY5" fmla="*/ 629037 h 629037"/>
                  <a:gd name="connsiteX6" fmla="*/ 17301 w 103806"/>
                  <a:gd name="connsiteY6" fmla="*/ 629037 h 629037"/>
                  <a:gd name="connsiteX7" fmla="*/ 0 w 103806"/>
                  <a:gd name="connsiteY7" fmla="*/ 611736 h 629037"/>
                  <a:gd name="connsiteX8" fmla="*/ 0 w 103806"/>
                  <a:gd name="connsiteY8" fmla="*/ 56031 h 629037"/>
                  <a:gd name="connsiteX0" fmla="*/ 0 w 103806"/>
                  <a:gd name="connsiteY0" fmla="*/ 56031 h 629037"/>
                  <a:gd name="connsiteX1" fmla="*/ 29322 w 103806"/>
                  <a:gd name="connsiteY1" fmla="*/ 0 h 629037"/>
                  <a:gd name="connsiteX2" fmla="*/ 87759 w 103806"/>
                  <a:gd name="connsiteY2" fmla="*/ 9690 h 629037"/>
                  <a:gd name="connsiteX3" fmla="*/ 103806 w 103806"/>
                  <a:gd name="connsiteY3" fmla="*/ 56031 h 629037"/>
                  <a:gd name="connsiteX4" fmla="*/ 103806 w 103806"/>
                  <a:gd name="connsiteY4" fmla="*/ 611736 h 629037"/>
                  <a:gd name="connsiteX5" fmla="*/ 86505 w 103806"/>
                  <a:gd name="connsiteY5" fmla="*/ 629037 h 629037"/>
                  <a:gd name="connsiteX6" fmla="*/ 17301 w 103806"/>
                  <a:gd name="connsiteY6" fmla="*/ 629037 h 629037"/>
                  <a:gd name="connsiteX7" fmla="*/ 0 w 103806"/>
                  <a:gd name="connsiteY7" fmla="*/ 611736 h 629037"/>
                  <a:gd name="connsiteX8" fmla="*/ 0 w 103806"/>
                  <a:gd name="connsiteY8" fmla="*/ 56031 h 629037"/>
                  <a:gd name="connsiteX0" fmla="*/ 0 w 103806"/>
                  <a:gd name="connsiteY0" fmla="*/ 57908 h 630914"/>
                  <a:gd name="connsiteX1" fmla="*/ 29322 w 103806"/>
                  <a:gd name="connsiteY1" fmla="*/ 1877 h 630914"/>
                  <a:gd name="connsiteX2" fmla="*/ 87759 w 103806"/>
                  <a:gd name="connsiteY2" fmla="*/ 11567 h 630914"/>
                  <a:gd name="connsiteX3" fmla="*/ 103806 w 103806"/>
                  <a:gd name="connsiteY3" fmla="*/ 57908 h 630914"/>
                  <a:gd name="connsiteX4" fmla="*/ 103806 w 103806"/>
                  <a:gd name="connsiteY4" fmla="*/ 613613 h 630914"/>
                  <a:gd name="connsiteX5" fmla="*/ 86505 w 103806"/>
                  <a:gd name="connsiteY5" fmla="*/ 630914 h 630914"/>
                  <a:gd name="connsiteX6" fmla="*/ 17301 w 103806"/>
                  <a:gd name="connsiteY6" fmla="*/ 630914 h 630914"/>
                  <a:gd name="connsiteX7" fmla="*/ 0 w 103806"/>
                  <a:gd name="connsiteY7" fmla="*/ 613613 h 630914"/>
                  <a:gd name="connsiteX8" fmla="*/ 0 w 103806"/>
                  <a:gd name="connsiteY8" fmla="*/ 57908 h 630914"/>
                  <a:gd name="connsiteX0" fmla="*/ 0 w 103806"/>
                  <a:gd name="connsiteY0" fmla="*/ 57908 h 718910"/>
                  <a:gd name="connsiteX1" fmla="*/ 29322 w 103806"/>
                  <a:gd name="connsiteY1" fmla="*/ 1877 h 718910"/>
                  <a:gd name="connsiteX2" fmla="*/ 87759 w 103806"/>
                  <a:gd name="connsiteY2" fmla="*/ 11567 h 718910"/>
                  <a:gd name="connsiteX3" fmla="*/ 103806 w 103806"/>
                  <a:gd name="connsiteY3" fmla="*/ 57908 h 718910"/>
                  <a:gd name="connsiteX4" fmla="*/ 103806 w 103806"/>
                  <a:gd name="connsiteY4" fmla="*/ 613613 h 718910"/>
                  <a:gd name="connsiteX5" fmla="*/ 86505 w 103806"/>
                  <a:gd name="connsiteY5" fmla="*/ 630914 h 718910"/>
                  <a:gd name="connsiteX6" fmla="*/ 56458 w 103806"/>
                  <a:gd name="connsiteY6" fmla="*/ 718910 h 718910"/>
                  <a:gd name="connsiteX7" fmla="*/ 0 w 103806"/>
                  <a:gd name="connsiteY7" fmla="*/ 613613 h 718910"/>
                  <a:gd name="connsiteX8" fmla="*/ 0 w 103806"/>
                  <a:gd name="connsiteY8" fmla="*/ 57908 h 718910"/>
                  <a:gd name="connsiteX0" fmla="*/ 0 w 103806"/>
                  <a:gd name="connsiteY0" fmla="*/ 57908 h 718910"/>
                  <a:gd name="connsiteX1" fmla="*/ 29322 w 103806"/>
                  <a:gd name="connsiteY1" fmla="*/ 1877 h 718910"/>
                  <a:gd name="connsiteX2" fmla="*/ 87759 w 103806"/>
                  <a:gd name="connsiteY2" fmla="*/ 11567 h 718910"/>
                  <a:gd name="connsiteX3" fmla="*/ 103806 w 103806"/>
                  <a:gd name="connsiteY3" fmla="*/ 57908 h 718910"/>
                  <a:gd name="connsiteX4" fmla="*/ 103806 w 103806"/>
                  <a:gd name="connsiteY4" fmla="*/ 613613 h 718910"/>
                  <a:gd name="connsiteX5" fmla="*/ 86505 w 103806"/>
                  <a:gd name="connsiteY5" fmla="*/ 630914 h 718910"/>
                  <a:gd name="connsiteX6" fmla="*/ 93787 w 103806"/>
                  <a:gd name="connsiteY6" fmla="*/ 641551 h 718910"/>
                  <a:gd name="connsiteX7" fmla="*/ 56458 w 103806"/>
                  <a:gd name="connsiteY7" fmla="*/ 718910 h 718910"/>
                  <a:gd name="connsiteX8" fmla="*/ 0 w 103806"/>
                  <a:gd name="connsiteY8" fmla="*/ 613613 h 718910"/>
                  <a:gd name="connsiteX9" fmla="*/ 0 w 103806"/>
                  <a:gd name="connsiteY9" fmla="*/ 57908 h 718910"/>
                  <a:gd name="connsiteX0" fmla="*/ 0 w 103806"/>
                  <a:gd name="connsiteY0" fmla="*/ 57908 h 717454"/>
                  <a:gd name="connsiteX1" fmla="*/ 29322 w 103806"/>
                  <a:gd name="connsiteY1" fmla="*/ 1877 h 717454"/>
                  <a:gd name="connsiteX2" fmla="*/ 87759 w 103806"/>
                  <a:gd name="connsiteY2" fmla="*/ 11567 h 717454"/>
                  <a:gd name="connsiteX3" fmla="*/ 103806 w 103806"/>
                  <a:gd name="connsiteY3" fmla="*/ 57908 h 717454"/>
                  <a:gd name="connsiteX4" fmla="*/ 103806 w 103806"/>
                  <a:gd name="connsiteY4" fmla="*/ 613613 h 717454"/>
                  <a:gd name="connsiteX5" fmla="*/ 86505 w 103806"/>
                  <a:gd name="connsiteY5" fmla="*/ 630914 h 717454"/>
                  <a:gd name="connsiteX6" fmla="*/ 93787 w 103806"/>
                  <a:gd name="connsiteY6" fmla="*/ 641551 h 717454"/>
                  <a:gd name="connsiteX7" fmla="*/ 49882 w 103806"/>
                  <a:gd name="connsiteY7" fmla="*/ 717454 h 717454"/>
                  <a:gd name="connsiteX8" fmla="*/ 0 w 103806"/>
                  <a:gd name="connsiteY8" fmla="*/ 613613 h 717454"/>
                  <a:gd name="connsiteX9" fmla="*/ 0 w 103806"/>
                  <a:gd name="connsiteY9" fmla="*/ 57908 h 717454"/>
                  <a:gd name="connsiteX0" fmla="*/ 0 w 103806"/>
                  <a:gd name="connsiteY0" fmla="*/ 57908 h 717454"/>
                  <a:gd name="connsiteX1" fmla="*/ 29322 w 103806"/>
                  <a:gd name="connsiteY1" fmla="*/ 1877 h 717454"/>
                  <a:gd name="connsiteX2" fmla="*/ 87759 w 103806"/>
                  <a:gd name="connsiteY2" fmla="*/ 11567 h 717454"/>
                  <a:gd name="connsiteX3" fmla="*/ 103806 w 103806"/>
                  <a:gd name="connsiteY3" fmla="*/ 57908 h 717454"/>
                  <a:gd name="connsiteX4" fmla="*/ 103806 w 103806"/>
                  <a:gd name="connsiteY4" fmla="*/ 613613 h 717454"/>
                  <a:gd name="connsiteX5" fmla="*/ 90345 w 103806"/>
                  <a:gd name="connsiteY5" fmla="*/ 636936 h 717454"/>
                  <a:gd name="connsiteX6" fmla="*/ 93787 w 103806"/>
                  <a:gd name="connsiteY6" fmla="*/ 641551 h 717454"/>
                  <a:gd name="connsiteX7" fmla="*/ 49882 w 103806"/>
                  <a:gd name="connsiteY7" fmla="*/ 717454 h 717454"/>
                  <a:gd name="connsiteX8" fmla="*/ 0 w 103806"/>
                  <a:gd name="connsiteY8" fmla="*/ 613613 h 717454"/>
                  <a:gd name="connsiteX9" fmla="*/ 0 w 103806"/>
                  <a:gd name="connsiteY9" fmla="*/ 57908 h 717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806" h="717454">
                    <a:moveTo>
                      <a:pt x="0" y="57908"/>
                    </a:moveTo>
                    <a:cubicBezTo>
                      <a:pt x="0" y="48353"/>
                      <a:pt x="19767" y="1877"/>
                      <a:pt x="29322" y="1877"/>
                    </a:cubicBezTo>
                    <a:cubicBezTo>
                      <a:pt x="52390" y="1877"/>
                      <a:pt x="61755" y="-6328"/>
                      <a:pt x="87759" y="11567"/>
                    </a:cubicBezTo>
                    <a:cubicBezTo>
                      <a:pt x="97314" y="11567"/>
                      <a:pt x="103806" y="48353"/>
                      <a:pt x="103806" y="57908"/>
                    </a:cubicBezTo>
                    <a:lnTo>
                      <a:pt x="103806" y="613613"/>
                    </a:lnTo>
                    <a:cubicBezTo>
                      <a:pt x="103806" y="623168"/>
                      <a:pt x="99900" y="636936"/>
                      <a:pt x="90345" y="636936"/>
                    </a:cubicBezTo>
                    <a:cubicBezTo>
                      <a:pt x="89485" y="639754"/>
                      <a:pt x="94647" y="638733"/>
                      <a:pt x="93787" y="641551"/>
                    </a:cubicBezTo>
                    <a:lnTo>
                      <a:pt x="49882" y="717454"/>
                    </a:lnTo>
                    <a:cubicBezTo>
                      <a:pt x="40327" y="717454"/>
                      <a:pt x="0" y="623168"/>
                      <a:pt x="0" y="613613"/>
                    </a:cubicBezTo>
                    <a:lnTo>
                      <a:pt x="0" y="579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 rot="2182421">
                <a:off x="4855967" y="3520848"/>
                <a:ext cx="36000" cy="1080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Flowchart: Alternate Process 21"/>
              <p:cNvSpPr/>
              <p:nvPr/>
            </p:nvSpPr>
            <p:spPr>
              <a:xfrm rot="2070612">
                <a:off x="4916373" y="3316945"/>
                <a:ext cx="119496" cy="236138"/>
              </a:xfrm>
              <a:custGeom>
                <a:avLst/>
                <a:gdLst>
                  <a:gd name="connsiteX0" fmla="*/ 0 w 72008"/>
                  <a:gd name="connsiteY0" fmla="*/ 12001 h 156861"/>
                  <a:gd name="connsiteX1" fmla="*/ 12001 w 72008"/>
                  <a:gd name="connsiteY1" fmla="*/ 0 h 156861"/>
                  <a:gd name="connsiteX2" fmla="*/ 60007 w 72008"/>
                  <a:gd name="connsiteY2" fmla="*/ 0 h 156861"/>
                  <a:gd name="connsiteX3" fmla="*/ 72008 w 72008"/>
                  <a:gd name="connsiteY3" fmla="*/ 12001 h 156861"/>
                  <a:gd name="connsiteX4" fmla="*/ 72008 w 72008"/>
                  <a:gd name="connsiteY4" fmla="*/ 144860 h 156861"/>
                  <a:gd name="connsiteX5" fmla="*/ 60007 w 72008"/>
                  <a:gd name="connsiteY5" fmla="*/ 156861 h 156861"/>
                  <a:gd name="connsiteX6" fmla="*/ 12001 w 72008"/>
                  <a:gd name="connsiteY6" fmla="*/ 156861 h 156861"/>
                  <a:gd name="connsiteX7" fmla="*/ 0 w 72008"/>
                  <a:gd name="connsiteY7" fmla="*/ 144860 h 156861"/>
                  <a:gd name="connsiteX8" fmla="*/ 0 w 72008"/>
                  <a:gd name="connsiteY8" fmla="*/ 12001 h 156861"/>
                  <a:gd name="connsiteX0" fmla="*/ 0 w 72008"/>
                  <a:gd name="connsiteY0" fmla="*/ 12001 h 216288"/>
                  <a:gd name="connsiteX1" fmla="*/ 12001 w 72008"/>
                  <a:gd name="connsiteY1" fmla="*/ 0 h 216288"/>
                  <a:gd name="connsiteX2" fmla="*/ 60007 w 72008"/>
                  <a:gd name="connsiteY2" fmla="*/ 0 h 216288"/>
                  <a:gd name="connsiteX3" fmla="*/ 72008 w 72008"/>
                  <a:gd name="connsiteY3" fmla="*/ 12001 h 216288"/>
                  <a:gd name="connsiteX4" fmla="*/ 72008 w 72008"/>
                  <a:gd name="connsiteY4" fmla="*/ 144860 h 216288"/>
                  <a:gd name="connsiteX5" fmla="*/ 60007 w 72008"/>
                  <a:gd name="connsiteY5" fmla="*/ 156861 h 216288"/>
                  <a:gd name="connsiteX6" fmla="*/ 32311 w 72008"/>
                  <a:gd name="connsiteY6" fmla="*/ 216288 h 216288"/>
                  <a:gd name="connsiteX7" fmla="*/ 0 w 72008"/>
                  <a:gd name="connsiteY7" fmla="*/ 144860 h 216288"/>
                  <a:gd name="connsiteX8" fmla="*/ 0 w 72008"/>
                  <a:gd name="connsiteY8" fmla="*/ 12001 h 216288"/>
                  <a:gd name="connsiteX0" fmla="*/ 0 w 72149"/>
                  <a:gd name="connsiteY0" fmla="*/ 12001 h 216288"/>
                  <a:gd name="connsiteX1" fmla="*/ 12001 w 72149"/>
                  <a:gd name="connsiteY1" fmla="*/ 0 h 216288"/>
                  <a:gd name="connsiteX2" fmla="*/ 60007 w 72149"/>
                  <a:gd name="connsiteY2" fmla="*/ 0 h 216288"/>
                  <a:gd name="connsiteX3" fmla="*/ 72008 w 72149"/>
                  <a:gd name="connsiteY3" fmla="*/ 12001 h 216288"/>
                  <a:gd name="connsiteX4" fmla="*/ 72008 w 72149"/>
                  <a:gd name="connsiteY4" fmla="*/ 144860 h 216288"/>
                  <a:gd name="connsiteX5" fmla="*/ 66860 w 72149"/>
                  <a:gd name="connsiteY5" fmla="*/ 166827 h 216288"/>
                  <a:gd name="connsiteX6" fmla="*/ 32311 w 72149"/>
                  <a:gd name="connsiteY6" fmla="*/ 216288 h 216288"/>
                  <a:gd name="connsiteX7" fmla="*/ 0 w 72149"/>
                  <a:gd name="connsiteY7" fmla="*/ 144860 h 216288"/>
                  <a:gd name="connsiteX8" fmla="*/ 0 w 72149"/>
                  <a:gd name="connsiteY8" fmla="*/ 12001 h 216288"/>
                  <a:gd name="connsiteX0" fmla="*/ 0 w 72149"/>
                  <a:gd name="connsiteY0" fmla="*/ 12001 h 217392"/>
                  <a:gd name="connsiteX1" fmla="*/ 12001 w 72149"/>
                  <a:gd name="connsiteY1" fmla="*/ 0 h 217392"/>
                  <a:gd name="connsiteX2" fmla="*/ 60007 w 72149"/>
                  <a:gd name="connsiteY2" fmla="*/ 0 h 217392"/>
                  <a:gd name="connsiteX3" fmla="*/ 72008 w 72149"/>
                  <a:gd name="connsiteY3" fmla="*/ 12001 h 217392"/>
                  <a:gd name="connsiteX4" fmla="*/ 72008 w 72149"/>
                  <a:gd name="connsiteY4" fmla="*/ 144860 h 217392"/>
                  <a:gd name="connsiteX5" fmla="*/ 66860 w 72149"/>
                  <a:gd name="connsiteY5" fmla="*/ 166827 h 217392"/>
                  <a:gd name="connsiteX6" fmla="*/ 60026 w 72149"/>
                  <a:gd name="connsiteY6" fmla="*/ 187089 h 217392"/>
                  <a:gd name="connsiteX7" fmla="*/ 32311 w 72149"/>
                  <a:gd name="connsiteY7" fmla="*/ 216288 h 217392"/>
                  <a:gd name="connsiteX8" fmla="*/ 0 w 72149"/>
                  <a:gd name="connsiteY8" fmla="*/ 144860 h 217392"/>
                  <a:gd name="connsiteX9" fmla="*/ 0 w 72149"/>
                  <a:gd name="connsiteY9" fmla="*/ 12001 h 217392"/>
                  <a:gd name="connsiteX0" fmla="*/ 0 w 80605"/>
                  <a:gd name="connsiteY0" fmla="*/ 12001 h 217392"/>
                  <a:gd name="connsiteX1" fmla="*/ 12001 w 80605"/>
                  <a:gd name="connsiteY1" fmla="*/ 0 h 217392"/>
                  <a:gd name="connsiteX2" fmla="*/ 60007 w 80605"/>
                  <a:gd name="connsiteY2" fmla="*/ 0 h 217392"/>
                  <a:gd name="connsiteX3" fmla="*/ 72008 w 80605"/>
                  <a:gd name="connsiteY3" fmla="*/ 12001 h 217392"/>
                  <a:gd name="connsiteX4" fmla="*/ 80532 w 80605"/>
                  <a:gd name="connsiteY4" fmla="*/ 84677 h 217392"/>
                  <a:gd name="connsiteX5" fmla="*/ 72008 w 80605"/>
                  <a:gd name="connsiteY5" fmla="*/ 144860 h 217392"/>
                  <a:gd name="connsiteX6" fmla="*/ 66860 w 80605"/>
                  <a:gd name="connsiteY6" fmla="*/ 166827 h 217392"/>
                  <a:gd name="connsiteX7" fmla="*/ 60026 w 80605"/>
                  <a:gd name="connsiteY7" fmla="*/ 187089 h 217392"/>
                  <a:gd name="connsiteX8" fmla="*/ 32311 w 80605"/>
                  <a:gd name="connsiteY8" fmla="*/ 216288 h 217392"/>
                  <a:gd name="connsiteX9" fmla="*/ 0 w 80605"/>
                  <a:gd name="connsiteY9" fmla="*/ 144860 h 217392"/>
                  <a:gd name="connsiteX10" fmla="*/ 0 w 80605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2008 w 80667"/>
                  <a:gd name="connsiteY5" fmla="*/ 144860 h 217392"/>
                  <a:gd name="connsiteX6" fmla="*/ 66860 w 80667"/>
                  <a:gd name="connsiteY6" fmla="*/ 166827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7157 w 80667"/>
                  <a:gd name="connsiteY5" fmla="*/ 142909 h 217392"/>
                  <a:gd name="connsiteX6" fmla="*/ 66860 w 80667"/>
                  <a:gd name="connsiteY6" fmla="*/ 166827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7157 w 80667"/>
                  <a:gd name="connsiteY5" fmla="*/ 142909 h 217392"/>
                  <a:gd name="connsiteX6" fmla="*/ 72096 w 80667"/>
                  <a:gd name="connsiteY6" fmla="*/ 172912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3703"/>
                  <a:gd name="connsiteY0" fmla="*/ 12001 h 217392"/>
                  <a:gd name="connsiteX1" fmla="*/ 12001 w 83703"/>
                  <a:gd name="connsiteY1" fmla="*/ 0 h 217392"/>
                  <a:gd name="connsiteX2" fmla="*/ 60007 w 83703"/>
                  <a:gd name="connsiteY2" fmla="*/ 0 h 217392"/>
                  <a:gd name="connsiteX3" fmla="*/ 77157 w 83703"/>
                  <a:gd name="connsiteY3" fmla="*/ 10049 h 217392"/>
                  <a:gd name="connsiteX4" fmla="*/ 80532 w 83703"/>
                  <a:gd name="connsiteY4" fmla="*/ 84677 h 217392"/>
                  <a:gd name="connsiteX5" fmla="*/ 83703 w 83703"/>
                  <a:gd name="connsiteY5" fmla="*/ 139693 h 217392"/>
                  <a:gd name="connsiteX6" fmla="*/ 72096 w 83703"/>
                  <a:gd name="connsiteY6" fmla="*/ 172912 h 217392"/>
                  <a:gd name="connsiteX7" fmla="*/ 60026 w 83703"/>
                  <a:gd name="connsiteY7" fmla="*/ 187089 h 217392"/>
                  <a:gd name="connsiteX8" fmla="*/ 32311 w 83703"/>
                  <a:gd name="connsiteY8" fmla="*/ 216288 h 217392"/>
                  <a:gd name="connsiteX9" fmla="*/ 0 w 83703"/>
                  <a:gd name="connsiteY9" fmla="*/ 144860 h 217392"/>
                  <a:gd name="connsiteX10" fmla="*/ 0 w 83703"/>
                  <a:gd name="connsiteY10" fmla="*/ 12001 h 217392"/>
                  <a:gd name="connsiteX0" fmla="*/ 0 w 83703"/>
                  <a:gd name="connsiteY0" fmla="*/ 12001 h 217609"/>
                  <a:gd name="connsiteX1" fmla="*/ 12001 w 83703"/>
                  <a:gd name="connsiteY1" fmla="*/ 0 h 217609"/>
                  <a:gd name="connsiteX2" fmla="*/ 60007 w 83703"/>
                  <a:gd name="connsiteY2" fmla="*/ 0 h 217609"/>
                  <a:gd name="connsiteX3" fmla="*/ 77157 w 83703"/>
                  <a:gd name="connsiteY3" fmla="*/ 10049 h 217609"/>
                  <a:gd name="connsiteX4" fmla="*/ 80532 w 83703"/>
                  <a:gd name="connsiteY4" fmla="*/ 84677 h 217609"/>
                  <a:gd name="connsiteX5" fmla="*/ 83703 w 83703"/>
                  <a:gd name="connsiteY5" fmla="*/ 139693 h 217609"/>
                  <a:gd name="connsiteX6" fmla="*/ 72096 w 83703"/>
                  <a:gd name="connsiteY6" fmla="*/ 172912 h 217609"/>
                  <a:gd name="connsiteX7" fmla="*/ 62906 w 83703"/>
                  <a:gd name="connsiteY7" fmla="*/ 192600 h 217609"/>
                  <a:gd name="connsiteX8" fmla="*/ 32311 w 83703"/>
                  <a:gd name="connsiteY8" fmla="*/ 216288 h 217609"/>
                  <a:gd name="connsiteX9" fmla="*/ 0 w 83703"/>
                  <a:gd name="connsiteY9" fmla="*/ 144860 h 217609"/>
                  <a:gd name="connsiteX10" fmla="*/ 0 w 83703"/>
                  <a:gd name="connsiteY10" fmla="*/ 12001 h 217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703" h="217609">
                    <a:moveTo>
                      <a:pt x="0" y="12001"/>
                    </a:moveTo>
                    <a:cubicBezTo>
                      <a:pt x="0" y="5373"/>
                      <a:pt x="5373" y="0"/>
                      <a:pt x="12001" y="0"/>
                    </a:cubicBezTo>
                    <a:lnTo>
                      <a:pt x="60007" y="0"/>
                    </a:lnTo>
                    <a:cubicBezTo>
                      <a:pt x="66635" y="0"/>
                      <a:pt x="77157" y="3421"/>
                      <a:pt x="77157" y="10049"/>
                    </a:cubicBezTo>
                    <a:cubicBezTo>
                      <a:pt x="76101" y="35997"/>
                      <a:pt x="81588" y="58729"/>
                      <a:pt x="80532" y="84677"/>
                    </a:cubicBezTo>
                    <a:lnTo>
                      <a:pt x="83703" y="139693"/>
                    </a:lnTo>
                    <a:cubicBezTo>
                      <a:pt x="83703" y="146321"/>
                      <a:pt x="78724" y="172912"/>
                      <a:pt x="72096" y="172912"/>
                    </a:cubicBezTo>
                    <a:cubicBezTo>
                      <a:pt x="68688" y="179874"/>
                      <a:pt x="68664" y="184357"/>
                      <a:pt x="62906" y="192600"/>
                    </a:cubicBezTo>
                    <a:cubicBezTo>
                      <a:pt x="57148" y="200844"/>
                      <a:pt x="40904" y="223250"/>
                      <a:pt x="32311" y="216288"/>
                    </a:cubicBezTo>
                    <a:cubicBezTo>
                      <a:pt x="25683" y="216288"/>
                      <a:pt x="0" y="151488"/>
                      <a:pt x="0" y="144860"/>
                    </a:cubicBezTo>
                    <a:lnTo>
                      <a:pt x="0" y="12001"/>
                    </a:lnTo>
                    <a:close/>
                  </a:path>
                </a:pathLst>
              </a:custGeom>
              <a:solidFill>
                <a:srgbClr val="FFFF66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8100392" y="464797"/>
              <a:ext cx="596523" cy="849514"/>
              <a:chOff x="4855967" y="2779334"/>
              <a:chExt cx="596523" cy="849514"/>
            </a:xfrm>
          </p:grpSpPr>
          <p:sp>
            <p:nvSpPr>
              <p:cNvPr id="61" name="Oval 60"/>
              <p:cNvSpPr/>
              <p:nvPr/>
            </p:nvSpPr>
            <p:spPr>
              <a:xfrm rot="1852441">
                <a:off x="5323532" y="2779334"/>
                <a:ext cx="128958" cy="4571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Oval 61"/>
              <p:cNvSpPr/>
              <p:nvPr/>
            </p:nvSpPr>
            <p:spPr>
              <a:xfrm rot="1852441">
                <a:off x="5154710" y="2922037"/>
                <a:ext cx="236623" cy="85682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Flowchart: Alternate Process 62"/>
              <p:cNvSpPr/>
              <p:nvPr/>
            </p:nvSpPr>
            <p:spPr>
              <a:xfrm rot="1951185">
                <a:off x="5311451" y="2800659"/>
                <a:ext cx="54000" cy="144000"/>
              </a:xfrm>
              <a:prstGeom prst="flowChartAlternateProcess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Flowchart: Alternate Process 79"/>
              <p:cNvSpPr/>
              <p:nvPr/>
            </p:nvSpPr>
            <p:spPr>
              <a:xfrm rot="1951185">
                <a:off x="5020767" y="2913169"/>
                <a:ext cx="128956" cy="692303"/>
              </a:xfrm>
              <a:custGeom>
                <a:avLst/>
                <a:gdLst>
                  <a:gd name="connsiteX0" fmla="*/ 0 w 103806"/>
                  <a:gd name="connsiteY0" fmla="*/ 17301 h 590307"/>
                  <a:gd name="connsiteX1" fmla="*/ 17301 w 103806"/>
                  <a:gd name="connsiteY1" fmla="*/ 0 h 590307"/>
                  <a:gd name="connsiteX2" fmla="*/ 86505 w 103806"/>
                  <a:gd name="connsiteY2" fmla="*/ 0 h 590307"/>
                  <a:gd name="connsiteX3" fmla="*/ 103806 w 103806"/>
                  <a:gd name="connsiteY3" fmla="*/ 17301 h 590307"/>
                  <a:gd name="connsiteX4" fmla="*/ 103806 w 103806"/>
                  <a:gd name="connsiteY4" fmla="*/ 573006 h 590307"/>
                  <a:gd name="connsiteX5" fmla="*/ 86505 w 103806"/>
                  <a:gd name="connsiteY5" fmla="*/ 590307 h 590307"/>
                  <a:gd name="connsiteX6" fmla="*/ 17301 w 103806"/>
                  <a:gd name="connsiteY6" fmla="*/ 590307 h 590307"/>
                  <a:gd name="connsiteX7" fmla="*/ 0 w 103806"/>
                  <a:gd name="connsiteY7" fmla="*/ 573006 h 590307"/>
                  <a:gd name="connsiteX8" fmla="*/ 0 w 103806"/>
                  <a:gd name="connsiteY8" fmla="*/ 17301 h 590307"/>
                  <a:gd name="connsiteX0" fmla="*/ 0 w 103806"/>
                  <a:gd name="connsiteY0" fmla="*/ 56031 h 629037"/>
                  <a:gd name="connsiteX1" fmla="*/ 29322 w 103806"/>
                  <a:gd name="connsiteY1" fmla="*/ 0 h 629037"/>
                  <a:gd name="connsiteX2" fmla="*/ 86505 w 103806"/>
                  <a:gd name="connsiteY2" fmla="*/ 38730 h 629037"/>
                  <a:gd name="connsiteX3" fmla="*/ 103806 w 103806"/>
                  <a:gd name="connsiteY3" fmla="*/ 56031 h 629037"/>
                  <a:gd name="connsiteX4" fmla="*/ 103806 w 103806"/>
                  <a:gd name="connsiteY4" fmla="*/ 611736 h 629037"/>
                  <a:gd name="connsiteX5" fmla="*/ 86505 w 103806"/>
                  <a:gd name="connsiteY5" fmla="*/ 629037 h 629037"/>
                  <a:gd name="connsiteX6" fmla="*/ 17301 w 103806"/>
                  <a:gd name="connsiteY6" fmla="*/ 629037 h 629037"/>
                  <a:gd name="connsiteX7" fmla="*/ 0 w 103806"/>
                  <a:gd name="connsiteY7" fmla="*/ 611736 h 629037"/>
                  <a:gd name="connsiteX8" fmla="*/ 0 w 103806"/>
                  <a:gd name="connsiteY8" fmla="*/ 56031 h 629037"/>
                  <a:gd name="connsiteX0" fmla="*/ 0 w 103806"/>
                  <a:gd name="connsiteY0" fmla="*/ 56031 h 629037"/>
                  <a:gd name="connsiteX1" fmla="*/ 29322 w 103806"/>
                  <a:gd name="connsiteY1" fmla="*/ 0 h 629037"/>
                  <a:gd name="connsiteX2" fmla="*/ 87759 w 103806"/>
                  <a:gd name="connsiteY2" fmla="*/ 9690 h 629037"/>
                  <a:gd name="connsiteX3" fmla="*/ 103806 w 103806"/>
                  <a:gd name="connsiteY3" fmla="*/ 56031 h 629037"/>
                  <a:gd name="connsiteX4" fmla="*/ 103806 w 103806"/>
                  <a:gd name="connsiteY4" fmla="*/ 611736 h 629037"/>
                  <a:gd name="connsiteX5" fmla="*/ 86505 w 103806"/>
                  <a:gd name="connsiteY5" fmla="*/ 629037 h 629037"/>
                  <a:gd name="connsiteX6" fmla="*/ 17301 w 103806"/>
                  <a:gd name="connsiteY6" fmla="*/ 629037 h 629037"/>
                  <a:gd name="connsiteX7" fmla="*/ 0 w 103806"/>
                  <a:gd name="connsiteY7" fmla="*/ 611736 h 629037"/>
                  <a:gd name="connsiteX8" fmla="*/ 0 w 103806"/>
                  <a:gd name="connsiteY8" fmla="*/ 56031 h 629037"/>
                  <a:gd name="connsiteX0" fmla="*/ 0 w 103806"/>
                  <a:gd name="connsiteY0" fmla="*/ 57908 h 630914"/>
                  <a:gd name="connsiteX1" fmla="*/ 29322 w 103806"/>
                  <a:gd name="connsiteY1" fmla="*/ 1877 h 630914"/>
                  <a:gd name="connsiteX2" fmla="*/ 87759 w 103806"/>
                  <a:gd name="connsiteY2" fmla="*/ 11567 h 630914"/>
                  <a:gd name="connsiteX3" fmla="*/ 103806 w 103806"/>
                  <a:gd name="connsiteY3" fmla="*/ 57908 h 630914"/>
                  <a:gd name="connsiteX4" fmla="*/ 103806 w 103806"/>
                  <a:gd name="connsiteY4" fmla="*/ 613613 h 630914"/>
                  <a:gd name="connsiteX5" fmla="*/ 86505 w 103806"/>
                  <a:gd name="connsiteY5" fmla="*/ 630914 h 630914"/>
                  <a:gd name="connsiteX6" fmla="*/ 17301 w 103806"/>
                  <a:gd name="connsiteY6" fmla="*/ 630914 h 630914"/>
                  <a:gd name="connsiteX7" fmla="*/ 0 w 103806"/>
                  <a:gd name="connsiteY7" fmla="*/ 613613 h 630914"/>
                  <a:gd name="connsiteX8" fmla="*/ 0 w 103806"/>
                  <a:gd name="connsiteY8" fmla="*/ 57908 h 630914"/>
                  <a:gd name="connsiteX0" fmla="*/ 0 w 103806"/>
                  <a:gd name="connsiteY0" fmla="*/ 57908 h 718910"/>
                  <a:gd name="connsiteX1" fmla="*/ 29322 w 103806"/>
                  <a:gd name="connsiteY1" fmla="*/ 1877 h 718910"/>
                  <a:gd name="connsiteX2" fmla="*/ 87759 w 103806"/>
                  <a:gd name="connsiteY2" fmla="*/ 11567 h 718910"/>
                  <a:gd name="connsiteX3" fmla="*/ 103806 w 103806"/>
                  <a:gd name="connsiteY3" fmla="*/ 57908 h 718910"/>
                  <a:gd name="connsiteX4" fmla="*/ 103806 w 103806"/>
                  <a:gd name="connsiteY4" fmla="*/ 613613 h 718910"/>
                  <a:gd name="connsiteX5" fmla="*/ 86505 w 103806"/>
                  <a:gd name="connsiteY5" fmla="*/ 630914 h 718910"/>
                  <a:gd name="connsiteX6" fmla="*/ 56458 w 103806"/>
                  <a:gd name="connsiteY6" fmla="*/ 718910 h 718910"/>
                  <a:gd name="connsiteX7" fmla="*/ 0 w 103806"/>
                  <a:gd name="connsiteY7" fmla="*/ 613613 h 718910"/>
                  <a:gd name="connsiteX8" fmla="*/ 0 w 103806"/>
                  <a:gd name="connsiteY8" fmla="*/ 57908 h 718910"/>
                  <a:gd name="connsiteX0" fmla="*/ 0 w 103806"/>
                  <a:gd name="connsiteY0" fmla="*/ 57908 h 718910"/>
                  <a:gd name="connsiteX1" fmla="*/ 29322 w 103806"/>
                  <a:gd name="connsiteY1" fmla="*/ 1877 h 718910"/>
                  <a:gd name="connsiteX2" fmla="*/ 87759 w 103806"/>
                  <a:gd name="connsiteY2" fmla="*/ 11567 h 718910"/>
                  <a:gd name="connsiteX3" fmla="*/ 103806 w 103806"/>
                  <a:gd name="connsiteY3" fmla="*/ 57908 h 718910"/>
                  <a:gd name="connsiteX4" fmla="*/ 103806 w 103806"/>
                  <a:gd name="connsiteY4" fmla="*/ 613613 h 718910"/>
                  <a:gd name="connsiteX5" fmla="*/ 86505 w 103806"/>
                  <a:gd name="connsiteY5" fmla="*/ 630914 h 718910"/>
                  <a:gd name="connsiteX6" fmla="*/ 93787 w 103806"/>
                  <a:gd name="connsiteY6" fmla="*/ 641551 h 718910"/>
                  <a:gd name="connsiteX7" fmla="*/ 56458 w 103806"/>
                  <a:gd name="connsiteY7" fmla="*/ 718910 h 718910"/>
                  <a:gd name="connsiteX8" fmla="*/ 0 w 103806"/>
                  <a:gd name="connsiteY8" fmla="*/ 613613 h 718910"/>
                  <a:gd name="connsiteX9" fmla="*/ 0 w 103806"/>
                  <a:gd name="connsiteY9" fmla="*/ 57908 h 718910"/>
                  <a:gd name="connsiteX0" fmla="*/ 0 w 103806"/>
                  <a:gd name="connsiteY0" fmla="*/ 57908 h 717454"/>
                  <a:gd name="connsiteX1" fmla="*/ 29322 w 103806"/>
                  <a:gd name="connsiteY1" fmla="*/ 1877 h 717454"/>
                  <a:gd name="connsiteX2" fmla="*/ 87759 w 103806"/>
                  <a:gd name="connsiteY2" fmla="*/ 11567 h 717454"/>
                  <a:gd name="connsiteX3" fmla="*/ 103806 w 103806"/>
                  <a:gd name="connsiteY3" fmla="*/ 57908 h 717454"/>
                  <a:gd name="connsiteX4" fmla="*/ 103806 w 103806"/>
                  <a:gd name="connsiteY4" fmla="*/ 613613 h 717454"/>
                  <a:gd name="connsiteX5" fmla="*/ 86505 w 103806"/>
                  <a:gd name="connsiteY5" fmla="*/ 630914 h 717454"/>
                  <a:gd name="connsiteX6" fmla="*/ 93787 w 103806"/>
                  <a:gd name="connsiteY6" fmla="*/ 641551 h 717454"/>
                  <a:gd name="connsiteX7" fmla="*/ 49882 w 103806"/>
                  <a:gd name="connsiteY7" fmla="*/ 717454 h 717454"/>
                  <a:gd name="connsiteX8" fmla="*/ 0 w 103806"/>
                  <a:gd name="connsiteY8" fmla="*/ 613613 h 717454"/>
                  <a:gd name="connsiteX9" fmla="*/ 0 w 103806"/>
                  <a:gd name="connsiteY9" fmla="*/ 57908 h 717454"/>
                  <a:gd name="connsiteX0" fmla="*/ 0 w 103806"/>
                  <a:gd name="connsiteY0" fmla="*/ 57908 h 717454"/>
                  <a:gd name="connsiteX1" fmla="*/ 29322 w 103806"/>
                  <a:gd name="connsiteY1" fmla="*/ 1877 h 717454"/>
                  <a:gd name="connsiteX2" fmla="*/ 87759 w 103806"/>
                  <a:gd name="connsiteY2" fmla="*/ 11567 h 717454"/>
                  <a:gd name="connsiteX3" fmla="*/ 103806 w 103806"/>
                  <a:gd name="connsiteY3" fmla="*/ 57908 h 717454"/>
                  <a:gd name="connsiteX4" fmla="*/ 103806 w 103806"/>
                  <a:gd name="connsiteY4" fmla="*/ 613613 h 717454"/>
                  <a:gd name="connsiteX5" fmla="*/ 90345 w 103806"/>
                  <a:gd name="connsiteY5" fmla="*/ 636936 h 717454"/>
                  <a:gd name="connsiteX6" fmla="*/ 93787 w 103806"/>
                  <a:gd name="connsiteY6" fmla="*/ 641551 h 717454"/>
                  <a:gd name="connsiteX7" fmla="*/ 49882 w 103806"/>
                  <a:gd name="connsiteY7" fmla="*/ 717454 h 717454"/>
                  <a:gd name="connsiteX8" fmla="*/ 0 w 103806"/>
                  <a:gd name="connsiteY8" fmla="*/ 613613 h 717454"/>
                  <a:gd name="connsiteX9" fmla="*/ 0 w 103806"/>
                  <a:gd name="connsiteY9" fmla="*/ 57908 h 717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806" h="717454">
                    <a:moveTo>
                      <a:pt x="0" y="57908"/>
                    </a:moveTo>
                    <a:cubicBezTo>
                      <a:pt x="0" y="48353"/>
                      <a:pt x="19767" y="1877"/>
                      <a:pt x="29322" y="1877"/>
                    </a:cubicBezTo>
                    <a:cubicBezTo>
                      <a:pt x="52390" y="1877"/>
                      <a:pt x="61755" y="-6328"/>
                      <a:pt x="87759" y="11567"/>
                    </a:cubicBezTo>
                    <a:cubicBezTo>
                      <a:pt x="97314" y="11567"/>
                      <a:pt x="103806" y="48353"/>
                      <a:pt x="103806" y="57908"/>
                    </a:cubicBezTo>
                    <a:lnTo>
                      <a:pt x="103806" y="613613"/>
                    </a:lnTo>
                    <a:cubicBezTo>
                      <a:pt x="103806" y="623168"/>
                      <a:pt x="99900" y="636936"/>
                      <a:pt x="90345" y="636936"/>
                    </a:cubicBezTo>
                    <a:cubicBezTo>
                      <a:pt x="89485" y="639754"/>
                      <a:pt x="94647" y="638733"/>
                      <a:pt x="93787" y="641551"/>
                    </a:cubicBezTo>
                    <a:lnTo>
                      <a:pt x="49882" y="717454"/>
                    </a:lnTo>
                    <a:cubicBezTo>
                      <a:pt x="40327" y="717454"/>
                      <a:pt x="0" y="623168"/>
                      <a:pt x="0" y="613613"/>
                    </a:cubicBezTo>
                    <a:lnTo>
                      <a:pt x="0" y="57908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 rot="2182421">
                <a:off x="4855967" y="3520848"/>
                <a:ext cx="36000" cy="1080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Flowchart: Alternate Process 21"/>
              <p:cNvSpPr/>
              <p:nvPr/>
            </p:nvSpPr>
            <p:spPr>
              <a:xfrm rot="2070612">
                <a:off x="4916373" y="3316945"/>
                <a:ext cx="119496" cy="236138"/>
              </a:xfrm>
              <a:custGeom>
                <a:avLst/>
                <a:gdLst>
                  <a:gd name="connsiteX0" fmla="*/ 0 w 72008"/>
                  <a:gd name="connsiteY0" fmla="*/ 12001 h 156861"/>
                  <a:gd name="connsiteX1" fmla="*/ 12001 w 72008"/>
                  <a:gd name="connsiteY1" fmla="*/ 0 h 156861"/>
                  <a:gd name="connsiteX2" fmla="*/ 60007 w 72008"/>
                  <a:gd name="connsiteY2" fmla="*/ 0 h 156861"/>
                  <a:gd name="connsiteX3" fmla="*/ 72008 w 72008"/>
                  <a:gd name="connsiteY3" fmla="*/ 12001 h 156861"/>
                  <a:gd name="connsiteX4" fmla="*/ 72008 w 72008"/>
                  <a:gd name="connsiteY4" fmla="*/ 144860 h 156861"/>
                  <a:gd name="connsiteX5" fmla="*/ 60007 w 72008"/>
                  <a:gd name="connsiteY5" fmla="*/ 156861 h 156861"/>
                  <a:gd name="connsiteX6" fmla="*/ 12001 w 72008"/>
                  <a:gd name="connsiteY6" fmla="*/ 156861 h 156861"/>
                  <a:gd name="connsiteX7" fmla="*/ 0 w 72008"/>
                  <a:gd name="connsiteY7" fmla="*/ 144860 h 156861"/>
                  <a:gd name="connsiteX8" fmla="*/ 0 w 72008"/>
                  <a:gd name="connsiteY8" fmla="*/ 12001 h 156861"/>
                  <a:gd name="connsiteX0" fmla="*/ 0 w 72008"/>
                  <a:gd name="connsiteY0" fmla="*/ 12001 h 216288"/>
                  <a:gd name="connsiteX1" fmla="*/ 12001 w 72008"/>
                  <a:gd name="connsiteY1" fmla="*/ 0 h 216288"/>
                  <a:gd name="connsiteX2" fmla="*/ 60007 w 72008"/>
                  <a:gd name="connsiteY2" fmla="*/ 0 h 216288"/>
                  <a:gd name="connsiteX3" fmla="*/ 72008 w 72008"/>
                  <a:gd name="connsiteY3" fmla="*/ 12001 h 216288"/>
                  <a:gd name="connsiteX4" fmla="*/ 72008 w 72008"/>
                  <a:gd name="connsiteY4" fmla="*/ 144860 h 216288"/>
                  <a:gd name="connsiteX5" fmla="*/ 60007 w 72008"/>
                  <a:gd name="connsiteY5" fmla="*/ 156861 h 216288"/>
                  <a:gd name="connsiteX6" fmla="*/ 32311 w 72008"/>
                  <a:gd name="connsiteY6" fmla="*/ 216288 h 216288"/>
                  <a:gd name="connsiteX7" fmla="*/ 0 w 72008"/>
                  <a:gd name="connsiteY7" fmla="*/ 144860 h 216288"/>
                  <a:gd name="connsiteX8" fmla="*/ 0 w 72008"/>
                  <a:gd name="connsiteY8" fmla="*/ 12001 h 216288"/>
                  <a:gd name="connsiteX0" fmla="*/ 0 w 72149"/>
                  <a:gd name="connsiteY0" fmla="*/ 12001 h 216288"/>
                  <a:gd name="connsiteX1" fmla="*/ 12001 w 72149"/>
                  <a:gd name="connsiteY1" fmla="*/ 0 h 216288"/>
                  <a:gd name="connsiteX2" fmla="*/ 60007 w 72149"/>
                  <a:gd name="connsiteY2" fmla="*/ 0 h 216288"/>
                  <a:gd name="connsiteX3" fmla="*/ 72008 w 72149"/>
                  <a:gd name="connsiteY3" fmla="*/ 12001 h 216288"/>
                  <a:gd name="connsiteX4" fmla="*/ 72008 w 72149"/>
                  <a:gd name="connsiteY4" fmla="*/ 144860 h 216288"/>
                  <a:gd name="connsiteX5" fmla="*/ 66860 w 72149"/>
                  <a:gd name="connsiteY5" fmla="*/ 166827 h 216288"/>
                  <a:gd name="connsiteX6" fmla="*/ 32311 w 72149"/>
                  <a:gd name="connsiteY6" fmla="*/ 216288 h 216288"/>
                  <a:gd name="connsiteX7" fmla="*/ 0 w 72149"/>
                  <a:gd name="connsiteY7" fmla="*/ 144860 h 216288"/>
                  <a:gd name="connsiteX8" fmla="*/ 0 w 72149"/>
                  <a:gd name="connsiteY8" fmla="*/ 12001 h 216288"/>
                  <a:gd name="connsiteX0" fmla="*/ 0 w 72149"/>
                  <a:gd name="connsiteY0" fmla="*/ 12001 h 217392"/>
                  <a:gd name="connsiteX1" fmla="*/ 12001 w 72149"/>
                  <a:gd name="connsiteY1" fmla="*/ 0 h 217392"/>
                  <a:gd name="connsiteX2" fmla="*/ 60007 w 72149"/>
                  <a:gd name="connsiteY2" fmla="*/ 0 h 217392"/>
                  <a:gd name="connsiteX3" fmla="*/ 72008 w 72149"/>
                  <a:gd name="connsiteY3" fmla="*/ 12001 h 217392"/>
                  <a:gd name="connsiteX4" fmla="*/ 72008 w 72149"/>
                  <a:gd name="connsiteY4" fmla="*/ 144860 h 217392"/>
                  <a:gd name="connsiteX5" fmla="*/ 66860 w 72149"/>
                  <a:gd name="connsiteY5" fmla="*/ 166827 h 217392"/>
                  <a:gd name="connsiteX6" fmla="*/ 60026 w 72149"/>
                  <a:gd name="connsiteY6" fmla="*/ 187089 h 217392"/>
                  <a:gd name="connsiteX7" fmla="*/ 32311 w 72149"/>
                  <a:gd name="connsiteY7" fmla="*/ 216288 h 217392"/>
                  <a:gd name="connsiteX8" fmla="*/ 0 w 72149"/>
                  <a:gd name="connsiteY8" fmla="*/ 144860 h 217392"/>
                  <a:gd name="connsiteX9" fmla="*/ 0 w 72149"/>
                  <a:gd name="connsiteY9" fmla="*/ 12001 h 217392"/>
                  <a:gd name="connsiteX0" fmla="*/ 0 w 80605"/>
                  <a:gd name="connsiteY0" fmla="*/ 12001 h 217392"/>
                  <a:gd name="connsiteX1" fmla="*/ 12001 w 80605"/>
                  <a:gd name="connsiteY1" fmla="*/ 0 h 217392"/>
                  <a:gd name="connsiteX2" fmla="*/ 60007 w 80605"/>
                  <a:gd name="connsiteY2" fmla="*/ 0 h 217392"/>
                  <a:gd name="connsiteX3" fmla="*/ 72008 w 80605"/>
                  <a:gd name="connsiteY3" fmla="*/ 12001 h 217392"/>
                  <a:gd name="connsiteX4" fmla="*/ 80532 w 80605"/>
                  <a:gd name="connsiteY4" fmla="*/ 84677 h 217392"/>
                  <a:gd name="connsiteX5" fmla="*/ 72008 w 80605"/>
                  <a:gd name="connsiteY5" fmla="*/ 144860 h 217392"/>
                  <a:gd name="connsiteX6" fmla="*/ 66860 w 80605"/>
                  <a:gd name="connsiteY6" fmla="*/ 166827 h 217392"/>
                  <a:gd name="connsiteX7" fmla="*/ 60026 w 80605"/>
                  <a:gd name="connsiteY7" fmla="*/ 187089 h 217392"/>
                  <a:gd name="connsiteX8" fmla="*/ 32311 w 80605"/>
                  <a:gd name="connsiteY8" fmla="*/ 216288 h 217392"/>
                  <a:gd name="connsiteX9" fmla="*/ 0 w 80605"/>
                  <a:gd name="connsiteY9" fmla="*/ 144860 h 217392"/>
                  <a:gd name="connsiteX10" fmla="*/ 0 w 80605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2008 w 80667"/>
                  <a:gd name="connsiteY5" fmla="*/ 144860 h 217392"/>
                  <a:gd name="connsiteX6" fmla="*/ 66860 w 80667"/>
                  <a:gd name="connsiteY6" fmla="*/ 166827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7157 w 80667"/>
                  <a:gd name="connsiteY5" fmla="*/ 142909 h 217392"/>
                  <a:gd name="connsiteX6" fmla="*/ 66860 w 80667"/>
                  <a:gd name="connsiteY6" fmla="*/ 166827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0667"/>
                  <a:gd name="connsiteY0" fmla="*/ 12001 h 217392"/>
                  <a:gd name="connsiteX1" fmla="*/ 12001 w 80667"/>
                  <a:gd name="connsiteY1" fmla="*/ 0 h 217392"/>
                  <a:gd name="connsiteX2" fmla="*/ 60007 w 80667"/>
                  <a:gd name="connsiteY2" fmla="*/ 0 h 217392"/>
                  <a:gd name="connsiteX3" fmla="*/ 77157 w 80667"/>
                  <a:gd name="connsiteY3" fmla="*/ 10049 h 217392"/>
                  <a:gd name="connsiteX4" fmla="*/ 80532 w 80667"/>
                  <a:gd name="connsiteY4" fmla="*/ 84677 h 217392"/>
                  <a:gd name="connsiteX5" fmla="*/ 77157 w 80667"/>
                  <a:gd name="connsiteY5" fmla="*/ 142909 h 217392"/>
                  <a:gd name="connsiteX6" fmla="*/ 72096 w 80667"/>
                  <a:gd name="connsiteY6" fmla="*/ 172912 h 217392"/>
                  <a:gd name="connsiteX7" fmla="*/ 60026 w 80667"/>
                  <a:gd name="connsiteY7" fmla="*/ 187089 h 217392"/>
                  <a:gd name="connsiteX8" fmla="*/ 32311 w 80667"/>
                  <a:gd name="connsiteY8" fmla="*/ 216288 h 217392"/>
                  <a:gd name="connsiteX9" fmla="*/ 0 w 80667"/>
                  <a:gd name="connsiteY9" fmla="*/ 144860 h 217392"/>
                  <a:gd name="connsiteX10" fmla="*/ 0 w 80667"/>
                  <a:gd name="connsiteY10" fmla="*/ 12001 h 217392"/>
                  <a:gd name="connsiteX0" fmla="*/ 0 w 83703"/>
                  <a:gd name="connsiteY0" fmla="*/ 12001 h 217392"/>
                  <a:gd name="connsiteX1" fmla="*/ 12001 w 83703"/>
                  <a:gd name="connsiteY1" fmla="*/ 0 h 217392"/>
                  <a:gd name="connsiteX2" fmla="*/ 60007 w 83703"/>
                  <a:gd name="connsiteY2" fmla="*/ 0 h 217392"/>
                  <a:gd name="connsiteX3" fmla="*/ 77157 w 83703"/>
                  <a:gd name="connsiteY3" fmla="*/ 10049 h 217392"/>
                  <a:gd name="connsiteX4" fmla="*/ 80532 w 83703"/>
                  <a:gd name="connsiteY4" fmla="*/ 84677 h 217392"/>
                  <a:gd name="connsiteX5" fmla="*/ 83703 w 83703"/>
                  <a:gd name="connsiteY5" fmla="*/ 139693 h 217392"/>
                  <a:gd name="connsiteX6" fmla="*/ 72096 w 83703"/>
                  <a:gd name="connsiteY6" fmla="*/ 172912 h 217392"/>
                  <a:gd name="connsiteX7" fmla="*/ 60026 w 83703"/>
                  <a:gd name="connsiteY7" fmla="*/ 187089 h 217392"/>
                  <a:gd name="connsiteX8" fmla="*/ 32311 w 83703"/>
                  <a:gd name="connsiteY8" fmla="*/ 216288 h 217392"/>
                  <a:gd name="connsiteX9" fmla="*/ 0 w 83703"/>
                  <a:gd name="connsiteY9" fmla="*/ 144860 h 217392"/>
                  <a:gd name="connsiteX10" fmla="*/ 0 w 83703"/>
                  <a:gd name="connsiteY10" fmla="*/ 12001 h 217392"/>
                  <a:gd name="connsiteX0" fmla="*/ 0 w 83703"/>
                  <a:gd name="connsiteY0" fmla="*/ 12001 h 217609"/>
                  <a:gd name="connsiteX1" fmla="*/ 12001 w 83703"/>
                  <a:gd name="connsiteY1" fmla="*/ 0 h 217609"/>
                  <a:gd name="connsiteX2" fmla="*/ 60007 w 83703"/>
                  <a:gd name="connsiteY2" fmla="*/ 0 h 217609"/>
                  <a:gd name="connsiteX3" fmla="*/ 77157 w 83703"/>
                  <a:gd name="connsiteY3" fmla="*/ 10049 h 217609"/>
                  <a:gd name="connsiteX4" fmla="*/ 80532 w 83703"/>
                  <a:gd name="connsiteY4" fmla="*/ 84677 h 217609"/>
                  <a:gd name="connsiteX5" fmla="*/ 83703 w 83703"/>
                  <a:gd name="connsiteY5" fmla="*/ 139693 h 217609"/>
                  <a:gd name="connsiteX6" fmla="*/ 72096 w 83703"/>
                  <a:gd name="connsiteY6" fmla="*/ 172912 h 217609"/>
                  <a:gd name="connsiteX7" fmla="*/ 62906 w 83703"/>
                  <a:gd name="connsiteY7" fmla="*/ 192600 h 217609"/>
                  <a:gd name="connsiteX8" fmla="*/ 32311 w 83703"/>
                  <a:gd name="connsiteY8" fmla="*/ 216288 h 217609"/>
                  <a:gd name="connsiteX9" fmla="*/ 0 w 83703"/>
                  <a:gd name="connsiteY9" fmla="*/ 144860 h 217609"/>
                  <a:gd name="connsiteX10" fmla="*/ 0 w 83703"/>
                  <a:gd name="connsiteY10" fmla="*/ 12001 h 217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703" h="217609">
                    <a:moveTo>
                      <a:pt x="0" y="12001"/>
                    </a:moveTo>
                    <a:cubicBezTo>
                      <a:pt x="0" y="5373"/>
                      <a:pt x="5373" y="0"/>
                      <a:pt x="12001" y="0"/>
                    </a:cubicBezTo>
                    <a:lnTo>
                      <a:pt x="60007" y="0"/>
                    </a:lnTo>
                    <a:cubicBezTo>
                      <a:pt x="66635" y="0"/>
                      <a:pt x="77157" y="3421"/>
                      <a:pt x="77157" y="10049"/>
                    </a:cubicBezTo>
                    <a:cubicBezTo>
                      <a:pt x="76101" y="35997"/>
                      <a:pt x="81588" y="58729"/>
                      <a:pt x="80532" y="84677"/>
                    </a:cubicBezTo>
                    <a:lnTo>
                      <a:pt x="83703" y="139693"/>
                    </a:lnTo>
                    <a:cubicBezTo>
                      <a:pt x="83703" y="146321"/>
                      <a:pt x="78724" y="172912"/>
                      <a:pt x="72096" y="172912"/>
                    </a:cubicBezTo>
                    <a:cubicBezTo>
                      <a:pt x="68688" y="179874"/>
                      <a:pt x="68664" y="184357"/>
                      <a:pt x="62906" y="192600"/>
                    </a:cubicBezTo>
                    <a:cubicBezTo>
                      <a:pt x="57148" y="200844"/>
                      <a:pt x="40904" y="223250"/>
                      <a:pt x="32311" y="216288"/>
                    </a:cubicBezTo>
                    <a:cubicBezTo>
                      <a:pt x="25683" y="216288"/>
                      <a:pt x="0" y="151488"/>
                      <a:pt x="0" y="144860"/>
                    </a:cubicBezTo>
                    <a:lnTo>
                      <a:pt x="0" y="12001"/>
                    </a:lnTo>
                    <a:close/>
                  </a:path>
                </a:pathLst>
              </a:custGeom>
              <a:solidFill>
                <a:srgbClr val="FFFF66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6650835" y="544328"/>
            <a:ext cx="1998325" cy="5331936"/>
            <a:chOff x="6650835" y="544328"/>
            <a:chExt cx="1998325" cy="5331936"/>
          </a:xfrm>
        </p:grpSpPr>
        <p:grpSp>
          <p:nvGrpSpPr>
            <p:cNvPr id="18" name="Group 17"/>
            <p:cNvGrpSpPr/>
            <p:nvPr/>
          </p:nvGrpSpPr>
          <p:grpSpPr>
            <a:xfrm>
              <a:off x="6650835" y="544328"/>
              <a:ext cx="1998325" cy="1933912"/>
              <a:chOff x="6657642" y="540519"/>
              <a:chExt cx="1998325" cy="1933912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6657642" y="1114984"/>
                <a:ext cx="1756567" cy="1359447"/>
                <a:chOff x="4845844" y="2775152"/>
                <a:chExt cx="1756567" cy="1359447"/>
              </a:xfrm>
            </p:grpSpPr>
            <p:grpSp>
              <p:nvGrpSpPr>
                <p:cNvPr id="53" name="Group 52"/>
                <p:cNvGrpSpPr/>
                <p:nvPr/>
              </p:nvGrpSpPr>
              <p:grpSpPr>
                <a:xfrm>
                  <a:off x="4845844" y="2775152"/>
                  <a:ext cx="1756567" cy="1359447"/>
                  <a:chOff x="6702380" y="1061441"/>
                  <a:chExt cx="1756567" cy="1359447"/>
                </a:xfrm>
              </p:grpSpPr>
              <p:sp>
                <p:nvSpPr>
                  <p:cNvPr id="54" name="Flowchart: Magnetic Disk 6"/>
                  <p:cNvSpPr/>
                  <p:nvPr/>
                </p:nvSpPr>
                <p:spPr>
                  <a:xfrm>
                    <a:off x="7109283" y="1588153"/>
                    <a:ext cx="914400" cy="832735"/>
                  </a:xfrm>
                  <a:custGeom>
                    <a:avLst/>
                    <a:gdLst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698 w 10000"/>
                      <a:gd name="connsiteY5" fmla="*/ 8588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698 w 10000"/>
                      <a:gd name="connsiteY5" fmla="*/ 8588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047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953 w 10000"/>
                      <a:gd name="connsiteY3" fmla="*/ 8205 h 10000"/>
                      <a:gd name="connsiteX4" fmla="*/ 5000 w 10000"/>
                      <a:gd name="connsiteY4" fmla="*/ 10000 h 10000"/>
                      <a:gd name="connsiteX5" fmla="*/ 1047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000" h="10000" stroke="0" extrusionOk="0">
                        <a:moveTo>
                          <a:pt x="0" y="1667"/>
                        </a:moveTo>
                        <a:cubicBezTo>
                          <a:pt x="0" y="746"/>
                          <a:pt x="2239" y="0"/>
                          <a:pt x="5000" y="0"/>
                        </a:cubicBezTo>
                        <a:cubicBezTo>
                          <a:pt x="7761" y="0"/>
                          <a:pt x="10000" y="746"/>
                          <a:pt x="10000" y="1667"/>
                        </a:cubicBezTo>
                        <a:lnTo>
                          <a:pt x="8953" y="8205"/>
                        </a:lnTo>
                        <a:cubicBezTo>
                          <a:pt x="8953" y="9126"/>
                          <a:pt x="7761" y="10000"/>
                          <a:pt x="5000" y="10000"/>
                        </a:cubicBezTo>
                        <a:cubicBezTo>
                          <a:pt x="2239" y="10000"/>
                          <a:pt x="1047" y="9254"/>
                          <a:pt x="1047" y="8333"/>
                        </a:cubicBezTo>
                        <a:lnTo>
                          <a:pt x="0" y="1667"/>
                        </a:lnTo>
                        <a:close/>
                      </a:path>
                      <a:path w="10000" h="10000" fill="none" extrusionOk="0">
                        <a:moveTo>
                          <a:pt x="10000" y="1667"/>
                        </a:moveTo>
                        <a:cubicBezTo>
                          <a:pt x="10000" y="2588"/>
                          <a:pt x="7761" y="3334"/>
                          <a:pt x="5000" y="3334"/>
                        </a:cubicBezTo>
                        <a:cubicBezTo>
                          <a:pt x="2239" y="3334"/>
                          <a:pt x="0" y="2588"/>
                          <a:pt x="0" y="1667"/>
                        </a:cubicBezTo>
                      </a:path>
                      <a:path w="10000" h="10000" fill="none">
                        <a:moveTo>
                          <a:pt x="0" y="1667"/>
                        </a:moveTo>
                        <a:cubicBezTo>
                          <a:pt x="0" y="746"/>
                          <a:pt x="2239" y="0"/>
                          <a:pt x="5000" y="0"/>
                        </a:cubicBezTo>
                        <a:cubicBezTo>
                          <a:pt x="7761" y="0"/>
                          <a:pt x="10000" y="746"/>
                          <a:pt x="10000" y="1667"/>
                        </a:cubicBezTo>
                        <a:lnTo>
                          <a:pt x="8605" y="8333"/>
                        </a:lnTo>
                        <a:cubicBezTo>
                          <a:pt x="8605" y="9254"/>
                          <a:pt x="7761" y="10000"/>
                          <a:pt x="5000" y="10000"/>
                        </a:cubicBezTo>
                        <a:cubicBezTo>
                          <a:pt x="2239" y="10000"/>
                          <a:pt x="1163" y="9637"/>
                          <a:pt x="1163" y="8716"/>
                        </a:cubicBezTo>
                        <a:cubicBezTo>
                          <a:pt x="1163" y="6494"/>
                          <a:pt x="0" y="3889"/>
                          <a:pt x="0" y="1667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5" name="Can 7"/>
                  <p:cNvSpPr/>
                  <p:nvPr/>
                </p:nvSpPr>
                <p:spPr>
                  <a:xfrm>
                    <a:off x="7054908" y="1492935"/>
                    <a:ext cx="999794" cy="437888"/>
                  </a:xfrm>
                  <a:custGeom>
                    <a:avLst/>
                    <a:gdLst>
                      <a:gd name="connsiteX0" fmla="*/ 0 w 999794"/>
                      <a:gd name="connsiteY0" fmla="*/ 48091 h 384725"/>
                      <a:gd name="connsiteX1" fmla="*/ 499897 w 999794"/>
                      <a:gd name="connsiteY1" fmla="*/ 96182 h 384725"/>
                      <a:gd name="connsiteX2" fmla="*/ 999794 w 999794"/>
                      <a:gd name="connsiteY2" fmla="*/ 48091 h 384725"/>
                      <a:gd name="connsiteX3" fmla="*/ 999794 w 999794"/>
                      <a:gd name="connsiteY3" fmla="*/ 336634 h 384725"/>
                      <a:gd name="connsiteX4" fmla="*/ 499897 w 999794"/>
                      <a:gd name="connsiteY4" fmla="*/ 384725 h 384725"/>
                      <a:gd name="connsiteX5" fmla="*/ 0 w 999794"/>
                      <a:gd name="connsiteY5" fmla="*/ 336634 h 384725"/>
                      <a:gd name="connsiteX6" fmla="*/ 0 w 999794"/>
                      <a:gd name="connsiteY6" fmla="*/ 48091 h 384725"/>
                      <a:gd name="connsiteX0" fmla="*/ 0 w 999794"/>
                      <a:gd name="connsiteY0" fmla="*/ 48091 h 384725"/>
                      <a:gd name="connsiteX1" fmla="*/ 499897 w 999794"/>
                      <a:gd name="connsiteY1" fmla="*/ 0 h 384725"/>
                      <a:gd name="connsiteX2" fmla="*/ 999794 w 999794"/>
                      <a:gd name="connsiteY2" fmla="*/ 48091 h 384725"/>
                      <a:gd name="connsiteX3" fmla="*/ 499897 w 999794"/>
                      <a:gd name="connsiteY3" fmla="*/ 96182 h 384725"/>
                      <a:gd name="connsiteX4" fmla="*/ 0 w 999794"/>
                      <a:gd name="connsiteY4" fmla="*/ 48091 h 384725"/>
                      <a:gd name="connsiteX0" fmla="*/ 999794 w 999794"/>
                      <a:gd name="connsiteY0" fmla="*/ 48091 h 384725"/>
                      <a:gd name="connsiteX1" fmla="*/ 499897 w 999794"/>
                      <a:gd name="connsiteY1" fmla="*/ 96182 h 384725"/>
                      <a:gd name="connsiteX2" fmla="*/ 0 w 999794"/>
                      <a:gd name="connsiteY2" fmla="*/ 48091 h 384725"/>
                      <a:gd name="connsiteX3" fmla="*/ 499897 w 999794"/>
                      <a:gd name="connsiteY3" fmla="*/ 0 h 384725"/>
                      <a:gd name="connsiteX4" fmla="*/ 999794 w 999794"/>
                      <a:gd name="connsiteY4" fmla="*/ 48091 h 384725"/>
                      <a:gd name="connsiteX5" fmla="*/ 999794 w 999794"/>
                      <a:gd name="connsiteY5" fmla="*/ 336634 h 384725"/>
                      <a:gd name="connsiteX6" fmla="*/ 499897 w 999794"/>
                      <a:gd name="connsiteY6" fmla="*/ 384725 h 384725"/>
                      <a:gd name="connsiteX7" fmla="*/ 0 w 999794"/>
                      <a:gd name="connsiteY7" fmla="*/ 336634 h 384725"/>
                      <a:gd name="connsiteX8" fmla="*/ 0 w 999794"/>
                      <a:gd name="connsiteY8" fmla="*/ 48091 h 384725"/>
                      <a:gd name="connsiteX0" fmla="*/ 0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999794 w 999794"/>
                      <a:gd name="connsiteY2" fmla="*/ 101254 h 437888"/>
                      <a:gd name="connsiteX3" fmla="*/ 999794 w 999794"/>
                      <a:gd name="connsiteY3" fmla="*/ 389797 h 437888"/>
                      <a:gd name="connsiteX4" fmla="*/ 499897 w 999794"/>
                      <a:gd name="connsiteY4" fmla="*/ 437888 h 437888"/>
                      <a:gd name="connsiteX5" fmla="*/ 0 w 999794"/>
                      <a:gd name="connsiteY5" fmla="*/ 389797 h 437888"/>
                      <a:gd name="connsiteX6" fmla="*/ 0 w 999794"/>
                      <a:gd name="connsiteY6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53163 h 437888"/>
                      <a:gd name="connsiteX2" fmla="*/ 999794 w 999794"/>
                      <a:gd name="connsiteY2" fmla="*/ 101254 h 437888"/>
                      <a:gd name="connsiteX3" fmla="*/ 499897 w 999794"/>
                      <a:gd name="connsiteY3" fmla="*/ 149345 h 437888"/>
                      <a:gd name="connsiteX4" fmla="*/ 0 w 999794"/>
                      <a:gd name="connsiteY4" fmla="*/ 101254 h 437888"/>
                      <a:gd name="connsiteX0" fmla="*/ 999794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0 w 999794"/>
                      <a:gd name="connsiteY2" fmla="*/ 101254 h 437888"/>
                      <a:gd name="connsiteX3" fmla="*/ 499897 w 999794"/>
                      <a:gd name="connsiteY3" fmla="*/ 0 h 437888"/>
                      <a:gd name="connsiteX4" fmla="*/ 999794 w 999794"/>
                      <a:gd name="connsiteY4" fmla="*/ 101254 h 437888"/>
                      <a:gd name="connsiteX5" fmla="*/ 999794 w 999794"/>
                      <a:gd name="connsiteY5" fmla="*/ 389797 h 437888"/>
                      <a:gd name="connsiteX6" fmla="*/ 499897 w 999794"/>
                      <a:gd name="connsiteY6" fmla="*/ 437888 h 437888"/>
                      <a:gd name="connsiteX7" fmla="*/ 0 w 999794"/>
                      <a:gd name="connsiteY7" fmla="*/ 389797 h 437888"/>
                      <a:gd name="connsiteX8" fmla="*/ 0 w 999794"/>
                      <a:gd name="connsiteY8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999794 w 999794"/>
                      <a:gd name="connsiteY2" fmla="*/ 101254 h 437888"/>
                      <a:gd name="connsiteX3" fmla="*/ 999794 w 999794"/>
                      <a:gd name="connsiteY3" fmla="*/ 389797 h 437888"/>
                      <a:gd name="connsiteX4" fmla="*/ 499897 w 999794"/>
                      <a:gd name="connsiteY4" fmla="*/ 437888 h 437888"/>
                      <a:gd name="connsiteX5" fmla="*/ 0 w 999794"/>
                      <a:gd name="connsiteY5" fmla="*/ 389797 h 437888"/>
                      <a:gd name="connsiteX6" fmla="*/ 0 w 999794"/>
                      <a:gd name="connsiteY6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10633 h 437888"/>
                      <a:gd name="connsiteX2" fmla="*/ 999794 w 999794"/>
                      <a:gd name="connsiteY2" fmla="*/ 101254 h 437888"/>
                      <a:gd name="connsiteX3" fmla="*/ 499897 w 999794"/>
                      <a:gd name="connsiteY3" fmla="*/ 149345 h 437888"/>
                      <a:gd name="connsiteX4" fmla="*/ 0 w 999794"/>
                      <a:gd name="connsiteY4" fmla="*/ 101254 h 437888"/>
                      <a:gd name="connsiteX0" fmla="*/ 999794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0 w 999794"/>
                      <a:gd name="connsiteY2" fmla="*/ 101254 h 437888"/>
                      <a:gd name="connsiteX3" fmla="*/ 499897 w 999794"/>
                      <a:gd name="connsiteY3" fmla="*/ 0 h 437888"/>
                      <a:gd name="connsiteX4" fmla="*/ 999794 w 999794"/>
                      <a:gd name="connsiteY4" fmla="*/ 101254 h 437888"/>
                      <a:gd name="connsiteX5" fmla="*/ 999794 w 999794"/>
                      <a:gd name="connsiteY5" fmla="*/ 389797 h 437888"/>
                      <a:gd name="connsiteX6" fmla="*/ 499897 w 999794"/>
                      <a:gd name="connsiteY6" fmla="*/ 437888 h 437888"/>
                      <a:gd name="connsiteX7" fmla="*/ 0 w 999794"/>
                      <a:gd name="connsiteY7" fmla="*/ 389797 h 437888"/>
                      <a:gd name="connsiteX8" fmla="*/ 0 w 999794"/>
                      <a:gd name="connsiteY8" fmla="*/ 101254 h 4378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99794" h="437888" stroke="0" extrusionOk="0">
                        <a:moveTo>
                          <a:pt x="0" y="101254"/>
                        </a:moveTo>
                        <a:cubicBezTo>
                          <a:pt x="0" y="127814"/>
                          <a:pt x="223812" y="149345"/>
                          <a:pt x="499897" y="149345"/>
                        </a:cubicBezTo>
                        <a:cubicBezTo>
                          <a:pt x="775982" y="149345"/>
                          <a:pt x="999794" y="127814"/>
                          <a:pt x="999794" y="101254"/>
                        </a:cubicBezTo>
                        <a:lnTo>
                          <a:pt x="999794" y="389797"/>
                        </a:lnTo>
                        <a:cubicBezTo>
                          <a:pt x="999794" y="416357"/>
                          <a:pt x="775982" y="437888"/>
                          <a:pt x="499897" y="437888"/>
                        </a:cubicBezTo>
                        <a:cubicBezTo>
                          <a:pt x="223812" y="437888"/>
                          <a:pt x="0" y="416357"/>
                          <a:pt x="0" y="389797"/>
                        </a:cubicBezTo>
                        <a:lnTo>
                          <a:pt x="0" y="101254"/>
                        </a:lnTo>
                        <a:close/>
                      </a:path>
                      <a:path w="999794" h="437888" fill="lighten" stroke="0" extrusionOk="0">
                        <a:moveTo>
                          <a:pt x="0" y="101254"/>
                        </a:moveTo>
                        <a:cubicBezTo>
                          <a:pt x="0" y="78135"/>
                          <a:pt x="223812" y="10633"/>
                          <a:pt x="499897" y="10633"/>
                        </a:cubicBezTo>
                        <a:cubicBezTo>
                          <a:pt x="775982" y="10633"/>
                          <a:pt x="999794" y="74694"/>
                          <a:pt x="999794" y="101254"/>
                        </a:cubicBezTo>
                        <a:cubicBezTo>
                          <a:pt x="999794" y="127814"/>
                          <a:pt x="775982" y="149345"/>
                          <a:pt x="499897" y="149345"/>
                        </a:cubicBezTo>
                        <a:cubicBezTo>
                          <a:pt x="223812" y="149345"/>
                          <a:pt x="0" y="124373"/>
                          <a:pt x="0" y="101254"/>
                        </a:cubicBezTo>
                        <a:close/>
                      </a:path>
                      <a:path w="999794" h="437888" fill="none" extrusionOk="0">
                        <a:moveTo>
                          <a:pt x="999794" y="101254"/>
                        </a:moveTo>
                        <a:cubicBezTo>
                          <a:pt x="999794" y="127814"/>
                          <a:pt x="775982" y="149345"/>
                          <a:pt x="499897" y="149345"/>
                        </a:cubicBezTo>
                        <a:cubicBezTo>
                          <a:pt x="223812" y="149345"/>
                          <a:pt x="0" y="126145"/>
                          <a:pt x="0" y="101254"/>
                        </a:cubicBezTo>
                        <a:cubicBezTo>
                          <a:pt x="0" y="76363"/>
                          <a:pt x="223812" y="0"/>
                          <a:pt x="499897" y="0"/>
                        </a:cubicBezTo>
                        <a:cubicBezTo>
                          <a:pt x="775982" y="0"/>
                          <a:pt x="999794" y="74694"/>
                          <a:pt x="999794" y="101254"/>
                        </a:cubicBezTo>
                        <a:lnTo>
                          <a:pt x="999794" y="389797"/>
                        </a:lnTo>
                        <a:cubicBezTo>
                          <a:pt x="999794" y="416357"/>
                          <a:pt x="775982" y="437888"/>
                          <a:pt x="499897" y="437888"/>
                        </a:cubicBezTo>
                        <a:cubicBezTo>
                          <a:pt x="223812" y="437888"/>
                          <a:pt x="0" y="416357"/>
                          <a:pt x="0" y="389797"/>
                        </a:cubicBezTo>
                        <a:lnTo>
                          <a:pt x="0" y="101254"/>
                        </a:lnTo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7" name="Freeform 56"/>
                  <p:cNvSpPr/>
                  <p:nvPr/>
                </p:nvSpPr>
                <p:spPr>
                  <a:xfrm>
                    <a:off x="7564025" y="1067632"/>
                    <a:ext cx="22405" cy="510363"/>
                  </a:xfrm>
                  <a:custGeom>
                    <a:avLst/>
                    <a:gdLst>
                      <a:gd name="connsiteX0" fmla="*/ 11773 w 22405"/>
                      <a:gd name="connsiteY0" fmla="*/ 510363 h 510363"/>
                      <a:gd name="connsiteX1" fmla="*/ 1140 w 22405"/>
                      <a:gd name="connsiteY1" fmla="*/ 457200 h 510363"/>
                      <a:gd name="connsiteX2" fmla="*/ 11773 w 22405"/>
                      <a:gd name="connsiteY2" fmla="*/ 414670 h 510363"/>
                      <a:gd name="connsiteX3" fmla="*/ 22405 w 22405"/>
                      <a:gd name="connsiteY3" fmla="*/ 361507 h 510363"/>
                      <a:gd name="connsiteX4" fmla="*/ 11773 w 22405"/>
                      <a:gd name="connsiteY4" fmla="*/ 116959 h 510363"/>
                      <a:gd name="connsiteX5" fmla="*/ 1140 w 22405"/>
                      <a:gd name="connsiteY5" fmla="*/ 85061 h 510363"/>
                      <a:gd name="connsiteX6" fmla="*/ 1140 w 22405"/>
                      <a:gd name="connsiteY6" fmla="*/ 0 h 5103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405" h="510363">
                        <a:moveTo>
                          <a:pt x="11773" y="510363"/>
                        </a:moveTo>
                        <a:cubicBezTo>
                          <a:pt x="8229" y="492642"/>
                          <a:pt x="1140" y="475272"/>
                          <a:pt x="1140" y="457200"/>
                        </a:cubicBezTo>
                        <a:cubicBezTo>
                          <a:pt x="1140" y="442587"/>
                          <a:pt x="8603" y="428935"/>
                          <a:pt x="11773" y="414670"/>
                        </a:cubicBezTo>
                        <a:cubicBezTo>
                          <a:pt x="15693" y="397028"/>
                          <a:pt x="18861" y="379228"/>
                          <a:pt x="22405" y="361507"/>
                        </a:cubicBezTo>
                        <a:cubicBezTo>
                          <a:pt x="18861" y="279991"/>
                          <a:pt x="18031" y="198312"/>
                          <a:pt x="11773" y="116959"/>
                        </a:cubicBezTo>
                        <a:cubicBezTo>
                          <a:pt x="10913" y="105784"/>
                          <a:pt x="2155" y="96223"/>
                          <a:pt x="1140" y="85061"/>
                        </a:cubicBezTo>
                        <a:cubicBezTo>
                          <a:pt x="-1427" y="56824"/>
                          <a:pt x="1140" y="28354"/>
                          <a:pt x="1140" y="0"/>
                        </a:cubicBezTo>
                      </a:path>
                    </a:pathLst>
                  </a:custGeom>
                  <a:solidFill>
                    <a:srgbClr val="00B050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58" name="Oval 12"/>
                  <p:cNvSpPr/>
                  <p:nvPr/>
                </p:nvSpPr>
                <p:spPr>
                  <a:xfrm rot="1476327">
                    <a:off x="6702380" y="1061441"/>
                    <a:ext cx="907817" cy="400435"/>
                  </a:xfrm>
                  <a:custGeom>
                    <a:avLst/>
                    <a:gdLst>
                      <a:gd name="connsiteX0" fmla="*/ 0 w 914400"/>
                      <a:gd name="connsiteY0" fmla="*/ 457200 h 914400"/>
                      <a:gd name="connsiteX1" fmla="*/ 457200 w 914400"/>
                      <a:gd name="connsiteY1" fmla="*/ 0 h 914400"/>
                      <a:gd name="connsiteX2" fmla="*/ 914400 w 914400"/>
                      <a:gd name="connsiteY2" fmla="*/ 457200 h 914400"/>
                      <a:gd name="connsiteX3" fmla="*/ 457200 w 914400"/>
                      <a:gd name="connsiteY3" fmla="*/ 914400 h 914400"/>
                      <a:gd name="connsiteX4" fmla="*/ 0 w 914400"/>
                      <a:gd name="connsiteY4" fmla="*/ 457200 h 914400"/>
                      <a:gd name="connsiteX0" fmla="*/ 0 w 1275907"/>
                      <a:gd name="connsiteY0" fmla="*/ 478509 h 914493"/>
                      <a:gd name="connsiteX1" fmla="*/ 818707 w 1275907"/>
                      <a:gd name="connsiteY1" fmla="*/ 44 h 914493"/>
                      <a:gd name="connsiteX2" fmla="*/ 1275907 w 1275907"/>
                      <a:gd name="connsiteY2" fmla="*/ 457244 h 914493"/>
                      <a:gd name="connsiteX3" fmla="*/ 818707 w 1275907"/>
                      <a:gd name="connsiteY3" fmla="*/ 914444 h 914493"/>
                      <a:gd name="connsiteX4" fmla="*/ 0 w 1275907"/>
                      <a:gd name="connsiteY4" fmla="*/ 478509 h 914493"/>
                      <a:gd name="connsiteX0" fmla="*/ 0 w 1722474"/>
                      <a:gd name="connsiteY0" fmla="*/ 478929 h 915280"/>
                      <a:gd name="connsiteX1" fmla="*/ 818707 w 1722474"/>
                      <a:gd name="connsiteY1" fmla="*/ 464 h 915280"/>
                      <a:gd name="connsiteX2" fmla="*/ 1722474 w 1722474"/>
                      <a:gd name="connsiteY2" fmla="*/ 415134 h 915280"/>
                      <a:gd name="connsiteX3" fmla="*/ 818707 w 1722474"/>
                      <a:gd name="connsiteY3" fmla="*/ 914864 h 915280"/>
                      <a:gd name="connsiteX4" fmla="*/ 0 w 1722474"/>
                      <a:gd name="connsiteY4" fmla="*/ 478929 h 915280"/>
                      <a:gd name="connsiteX0" fmla="*/ 259889 w 1982363"/>
                      <a:gd name="connsiteY0" fmla="*/ 478929 h 915333"/>
                      <a:gd name="connsiteX1" fmla="*/ 1078596 w 1982363"/>
                      <a:gd name="connsiteY1" fmla="*/ 464 h 915333"/>
                      <a:gd name="connsiteX2" fmla="*/ 1982363 w 1982363"/>
                      <a:gd name="connsiteY2" fmla="*/ 415134 h 915333"/>
                      <a:gd name="connsiteX3" fmla="*/ 1078596 w 1982363"/>
                      <a:gd name="connsiteY3" fmla="*/ 914864 h 915333"/>
                      <a:gd name="connsiteX4" fmla="*/ 48705 w 1982363"/>
                      <a:gd name="connsiteY4" fmla="*/ 505510 h 915333"/>
                      <a:gd name="connsiteX5" fmla="*/ 259889 w 1982363"/>
                      <a:gd name="connsiteY5" fmla="*/ 478929 h 915333"/>
                      <a:gd name="connsiteX0" fmla="*/ 259889 w 1982363"/>
                      <a:gd name="connsiteY0" fmla="*/ 393434 h 914899"/>
                      <a:gd name="connsiteX1" fmla="*/ 1078596 w 1982363"/>
                      <a:gd name="connsiteY1" fmla="*/ 30 h 914899"/>
                      <a:gd name="connsiteX2" fmla="*/ 1982363 w 1982363"/>
                      <a:gd name="connsiteY2" fmla="*/ 414700 h 914899"/>
                      <a:gd name="connsiteX3" fmla="*/ 1078596 w 1982363"/>
                      <a:gd name="connsiteY3" fmla="*/ 914430 h 914899"/>
                      <a:gd name="connsiteX4" fmla="*/ 48705 w 1982363"/>
                      <a:gd name="connsiteY4" fmla="*/ 505076 h 914899"/>
                      <a:gd name="connsiteX5" fmla="*/ 259889 w 1982363"/>
                      <a:gd name="connsiteY5" fmla="*/ 393434 h 914899"/>
                      <a:gd name="connsiteX0" fmla="*/ 268910 w 1980752"/>
                      <a:gd name="connsiteY0" fmla="*/ 351171 h 915166"/>
                      <a:gd name="connsiteX1" fmla="*/ 1076985 w 1980752"/>
                      <a:gd name="connsiteY1" fmla="*/ 297 h 915166"/>
                      <a:gd name="connsiteX2" fmla="*/ 1980752 w 1980752"/>
                      <a:gd name="connsiteY2" fmla="*/ 414967 h 915166"/>
                      <a:gd name="connsiteX3" fmla="*/ 1076985 w 1980752"/>
                      <a:gd name="connsiteY3" fmla="*/ 914697 h 915166"/>
                      <a:gd name="connsiteX4" fmla="*/ 47094 w 1980752"/>
                      <a:gd name="connsiteY4" fmla="*/ 505343 h 915166"/>
                      <a:gd name="connsiteX5" fmla="*/ 268910 w 1980752"/>
                      <a:gd name="connsiteY5" fmla="*/ 351171 h 915166"/>
                      <a:gd name="connsiteX0" fmla="*/ 268910 w 2172138"/>
                      <a:gd name="connsiteY0" fmla="*/ 351083 h 915190"/>
                      <a:gd name="connsiteX1" fmla="*/ 1076985 w 2172138"/>
                      <a:gd name="connsiteY1" fmla="*/ 209 h 915190"/>
                      <a:gd name="connsiteX2" fmla="*/ 2172138 w 2172138"/>
                      <a:gd name="connsiteY2" fmla="*/ 404246 h 915190"/>
                      <a:gd name="connsiteX3" fmla="*/ 1076985 w 2172138"/>
                      <a:gd name="connsiteY3" fmla="*/ 914609 h 915190"/>
                      <a:gd name="connsiteX4" fmla="*/ 47094 w 2172138"/>
                      <a:gd name="connsiteY4" fmla="*/ 505255 h 915190"/>
                      <a:gd name="connsiteX5" fmla="*/ 268910 w 2172138"/>
                      <a:gd name="connsiteY5" fmla="*/ 351083 h 915190"/>
                      <a:gd name="connsiteX0" fmla="*/ 268910 w 2251386"/>
                      <a:gd name="connsiteY0" fmla="*/ 350877 h 914984"/>
                      <a:gd name="connsiteX1" fmla="*/ 1076985 w 2251386"/>
                      <a:gd name="connsiteY1" fmla="*/ 3 h 914984"/>
                      <a:gd name="connsiteX2" fmla="*/ 2035382 w 2251386"/>
                      <a:gd name="connsiteY2" fmla="*/ 356193 h 914984"/>
                      <a:gd name="connsiteX3" fmla="*/ 2172138 w 2251386"/>
                      <a:gd name="connsiteY3" fmla="*/ 404040 h 914984"/>
                      <a:gd name="connsiteX4" fmla="*/ 1076985 w 2251386"/>
                      <a:gd name="connsiteY4" fmla="*/ 914403 h 914984"/>
                      <a:gd name="connsiteX5" fmla="*/ 47094 w 2251386"/>
                      <a:gd name="connsiteY5" fmla="*/ 505049 h 914984"/>
                      <a:gd name="connsiteX6" fmla="*/ 268910 w 2251386"/>
                      <a:gd name="connsiteY6" fmla="*/ 350877 h 914984"/>
                      <a:gd name="connsiteX0" fmla="*/ 268910 w 2251386"/>
                      <a:gd name="connsiteY0" fmla="*/ 319094 h 915098"/>
                      <a:gd name="connsiteX1" fmla="*/ 1076985 w 2251386"/>
                      <a:gd name="connsiteY1" fmla="*/ 117 h 915098"/>
                      <a:gd name="connsiteX2" fmla="*/ 2035382 w 2251386"/>
                      <a:gd name="connsiteY2" fmla="*/ 356307 h 915098"/>
                      <a:gd name="connsiteX3" fmla="*/ 2172138 w 2251386"/>
                      <a:gd name="connsiteY3" fmla="*/ 404154 h 915098"/>
                      <a:gd name="connsiteX4" fmla="*/ 1076985 w 2251386"/>
                      <a:gd name="connsiteY4" fmla="*/ 914517 h 915098"/>
                      <a:gd name="connsiteX5" fmla="*/ 47094 w 2251386"/>
                      <a:gd name="connsiteY5" fmla="*/ 505163 h 915098"/>
                      <a:gd name="connsiteX6" fmla="*/ 268910 w 2251386"/>
                      <a:gd name="connsiteY6" fmla="*/ 319094 h 915098"/>
                      <a:gd name="connsiteX0" fmla="*/ 268910 w 2251386"/>
                      <a:gd name="connsiteY0" fmla="*/ 319094 h 809010"/>
                      <a:gd name="connsiteX1" fmla="*/ 1076985 w 2251386"/>
                      <a:gd name="connsiteY1" fmla="*/ 117 h 809010"/>
                      <a:gd name="connsiteX2" fmla="*/ 2035382 w 2251386"/>
                      <a:gd name="connsiteY2" fmla="*/ 356307 h 809010"/>
                      <a:gd name="connsiteX3" fmla="*/ 2172138 w 2251386"/>
                      <a:gd name="connsiteY3" fmla="*/ 404154 h 809010"/>
                      <a:gd name="connsiteX4" fmla="*/ 1076985 w 2251386"/>
                      <a:gd name="connsiteY4" fmla="*/ 808191 h 809010"/>
                      <a:gd name="connsiteX5" fmla="*/ 47094 w 2251386"/>
                      <a:gd name="connsiteY5" fmla="*/ 505163 h 809010"/>
                      <a:gd name="connsiteX6" fmla="*/ 268910 w 2251386"/>
                      <a:gd name="connsiteY6" fmla="*/ 319094 h 809010"/>
                      <a:gd name="connsiteX0" fmla="*/ 268910 w 2251386"/>
                      <a:gd name="connsiteY0" fmla="*/ 234083 h 723999"/>
                      <a:gd name="connsiteX1" fmla="*/ 1076985 w 2251386"/>
                      <a:gd name="connsiteY1" fmla="*/ 166 h 723999"/>
                      <a:gd name="connsiteX2" fmla="*/ 2035382 w 2251386"/>
                      <a:gd name="connsiteY2" fmla="*/ 271296 h 723999"/>
                      <a:gd name="connsiteX3" fmla="*/ 2172138 w 2251386"/>
                      <a:gd name="connsiteY3" fmla="*/ 319143 h 723999"/>
                      <a:gd name="connsiteX4" fmla="*/ 1076985 w 2251386"/>
                      <a:gd name="connsiteY4" fmla="*/ 723180 h 723999"/>
                      <a:gd name="connsiteX5" fmla="*/ 47094 w 2251386"/>
                      <a:gd name="connsiteY5" fmla="*/ 420152 h 723999"/>
                      <a:gd name="connsiteX6" fmla="*/ 268910 w 2251386"/>
                      <a:gd name="connsiteY6" fmla="*/ 234083 h 723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1386" h="723999">
                        <a:moveTo>
                          <a:pt x="268910" y="234083"/>
                        </a:moveTo>
                        <a:cubicBezTo>
                          <a:pt x="440559" y="164085"/>
                          <a:pt x="782573" y="-6036"/>
                          <a:pt x="1076985" y="166"/>
                        </a:cubicBezTo>
                        <a:cubicBezTo>
                          <a:pt x="1371397" y="6368"/>
                          <a:pt x="1852857" y="203957"/>
                          <a:pt x="2035382" y="271296"/>
                        </a:cubicBezTo>
                        <a:cubicBezTo>
                          <a:pt x="2217907" y="338635"/>
                          <a:pt x="2338959" y="210159"/>
                          <a:pt x="2172138" y="319143"/>
                        </a:cubicBezTo>
                        <a:cubicBezTo>
                          <a:pt x="2005317" y="428127"/>
                          <a:pt x="1431159" y="706345"/>
                          <a:pt x="1076985" y="723180"/>
                        </a:cubicBezTo>
                        <a:cubicBezTo>
                          <a:pt x="722811" y="740015"/>
                          <a:pt x="183545" y="492808"/>
                          <a:pt x="47094" y="420152"/>
                        </a:cubicBezTo>
                        <a:cubicBezTo>
                          <a:pt x="-89357" y="347496"/>
                          <a:pt x="97262" y="304081"/>
                          <a:pt x="268910" y="234083"/>
                        </a:cubicBezTo>
                        <a:close/>
                      </a:path>
                    </a:pathLst>
                  </a:custGeom>
                  <a:solidFill>
                    <a:srgbClr val="74913B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Oval 12"/>
                  <p:cNvSpPr/>
                  <p:nvPr/>
                </p:nvSpPr>
                <p:spPr>
                  <a:xfrm rot="9675283">
                    <a:off x="7551130" y="1136063"/>
                    <a:ext cx="907817" cy="400435"/>
                  </a:xfrm>
                  <a:custGeom>
                    <a:avLst/>
                    <a:gdLst>
                      <a:gd name="connsiteX0" fmla="*/ 0 w 914400"/>
                      <a:gd name="connsiteY0" fmla="*/ 457200 h 914400"/>
                      <a:gd name="connsiteX1" fmla="*/ 457200 w 914400"/>
                      <a:gd name="connsiteY1" fmla="*/ 0 h 914400"/>
                      <a:gd name="connsiteX2" fmla="*/ 914400 w 914400"/>
                      <a:gd name="connsiteY2" fmla="*/ 457200 h 914400"/>
                      <a:gd name="connsiteX3" fmla="*/ 457200 w 914400"/>
                      <a:gd name="connsiteY3" fmla="*/ 914400 h 914400"/>
                      <a:gd name="connsiteX4" fmla="*/ 0 w 914400"/>
                      <a:gd name="connsiteY4" fmla="*/ 457200 h 914400"/>
                      <a:gd name="connsiteX0" fmla="*/ 0 w 1275907"/>
                      <a:gd name="connsiteY0" fmla="*/ 478509 h 914493"/>
                      <a:gd name="connsiteX1" fmla="*/ 818707 w 1275907"/>
                      <a:gd name="connsiteY1" fmla="*/ 44 h 914493"/>
                      <a:gd name="connsiteX2" fmla="*/ 1275907 w 1275907"/>
                      <a:gd name="connsiteY2" fmla="*/ 457244 h 914493"/>
                      <a:gd name="connsiteX3" fmla="*/ 818707 w 1275907"/>
                      <a:gd name="connsiteY3" fmla="*/ 914444 h 914493"/>
                      <a:gd name="connsiteX4" fmla="*/ 0 w 1275907"/>
                      <a:gd name="connsiteY4" fmla="*/ 478509 h 914493"/>
                      <a:gd name="connsiteX0" fmla="*/ 0 w 1722474"/>
                      <a:gd name="connsiteY0" fmla="*/ 478929 h 915280"/>
                      <a:gd name="connsiteX1" fmla="*/ 818707 w 1722474"/>
                      <a:gd name="connsiteY1" fmla="*/ 464 h 915280"/>
                      <a:gd name="connsiteX2" fmla="*/ 1722474 w 1722474"/>
                      <a:gd name="connsiteY2" fmla="*/ 415134 h 915280"/>
                      <a:gd name="connsiteX3" fmla="*/ 818707 w 1722474"/>
                      <a:gd name="connsiteY3" fmla="*/ 914864 h 915280"/>
                      <a:gd name="connsiteX4" fmla="*/ 0 w 1722474"/>
                      <a:gd name="connsiteY4" fmla="*/ 478929 h 915280"/>
                      <a:gd name="connsiteX0" fmla="*/ 259889 w 1982363"/>
                      <a:gd name="connsiteY0" fmla="*/ 478929 h 915333"/>
                      <a:gd name="connsiteX1" fmla="*/ 1078596 w 1982363"/>
                      <a:gd name="connsiteY1" fmla="*/ 464 h 915333"/>
                      <a:gd name="connsiteX2" fmla="*/ 1982363 w 1982363"/>
                      <a:gd name="connsiteY2" fmla="*/ 415134 h 915333"/>
                      <a:gd name="connsiteX3" fmla="*/ 1078596 w 1982363"/>
                      <a:gd name="connsiteY3" fmla="*/ 914864 h 915333"/>
                      <a:gd name="connsiteX4" fmla="*/ 48705 w 1982363"/>
                      <a:gd name="connsiteY4" fmla="*/ 505510 h 915333"/>
                      <a:gd name="connsiteX5" fmla="*/ 259889 w 1982363"/>
                      <a:gd name="connsiteY5" fmla="*/ 478929 h 915333"/>
                      <a:gd name="connsiteX0" fmla="*/ 259889 w 1982363"/>
                      <a:gd name="connsiteY0" fmla="*/ 393434 h 914899"/>
                      <a:gd name="connsiteX1" fmla="*/ 1078596 w 1982363"/>
                      <a:gd name="connsiteY1" fmla="*/ 30 h 914899"/>
                      <a:gd name="connsiteX2" fmla="*/ 1982363 w 1982363"/>
                      <a:gd name="connsiteY2" fmla="*/ 414700 h 914899"/>
                      <a:gd name="connsiteX3" fmla="*/ 1078596 w 1982363"/>
                      <a:gd name="connsiteY3" fmla="*/ 914430 h 914899"/>
                      <a:gd name="connsiteX4" fmla="*/ 48705 w 1982363"/>
                      <a:gd name="connsiteY4" fmla="*/ 505076 h 914899"/>
                      <a:gd name="connsiteX5" fmla="*/ 259889 w 1982363"/>
                      <a:gd name="connsiteY5" fmla="*/ 393434 h 914899"/>
                      <a:gd name="connsiteX0" fmla="*/ 268910 w 1980752"/>
                      <a:gd name="connsiteY0" fmla="*/ 351171 h 915166"/>
                      <a:gd name="connsiteX1" fmla="*/ 1076985 w 1980752"/>
                      <a:gd name="connsiteY1" fmla="*/ 297 h 915166"/>
                      <a:gd name="connsiteX2" fmla="*/ 1980752 w 1980752"/>
                      <a:gd name="connsiteY2" fmla="*/ 414967 h 915166"/>
                      <a:gd name="connsiteX3" fmla="*/ 1076985 w 1980752"/>
                      <a:gd name="connsiteY3" fmla="*/ 914697 h 915166"/>
                      <a:gd name="connsiteX4" fmla="*/ 47094 w 1980752"/>
                      <a:gd name="connsiteY4" fmla="*/ 505343 h 915166"/>
                      <a:gd name="connsiteX5" fmla="*/ 268910 w 1980752"/>
                      <a:gd name="connsiteY5" fmla="*/ 351171 h 915166"/>
                      <a:gd name="connsiteX0" fmla="*/ 268910 w 2172138"/>
                      <a:gd name="connsiteY0" fmla="*/ 351083 h 915190"/>
                      <a:gd name="connsiteX1" fmla="*/ 1076985 w 2172138"/>
                      <a:gd name="connsiteY1" fmla="*/ 209 h 915190"/>
                      <a:gd name="connsiteX2" fmla="*/ 2172138 w 2172138"/>
                      <a:gd name="connsiteY2" fmla="*/ 404246 h 915190"/>
                      <a:gd name="connsiteX3" fmla="*/ 1076985 w 2172138"/>
                      <a:gd name="connsiteY3" fmla="*/ 914609 h 915190"/>
                      <a:gd name="connsiteX4" fmla="*/ 47094 w 2172138"/>
                      <a:gd name="connsiteY4" fmla="*/ 505255 h 915190"/>
                      <a:gd name="connsiteX5" fmla="*/ 268910 w 2172138"/>
                      <a:gd name="connsiteY5" fmla="*/ 351083 h 915190"/>
                      <a:gd name="connsiteX0" fmla="*/ 268910 w 2251386"/>
                      <a:gd name="connsiteY0" fmla="*/ 350877 h 914984"/>
                      <a:gd name="connsiteX1" fmla="*/ 1076985 w 2251386"/>
                      <a:gd name="connsiteY1" fmla="*/ 3 h 914984"/>
                      <a:gd name="connsiteX2" fmla="*/ 2035382 w 2251386"/>
                      <a:gd name="connsiteY2" fmla="*/ 356193 h 914984"/>
                      <a:gd name="connsiteX3" fmla="*/ 2172138 w 2251386"/>
                      <a:gd name="connsiteY3" fmla="*/ 404040 h 914984"/>
                      <a:gd name="connsiteX4" fmla="*/ 1076985 w 2251386"/>
                      <a:gd name="connsiteY4" fmla="*/ 914403 h 914984"/>
                      <a:gd name="connsiteX5" fmla="*/ 47094 w 2251386"/>
                      <a:gd name="connsiteY5" fmla="*/ 505049 h 914984"/>
                      <a:gd name="connsiteX6" fmla="*/ 268910 w 2251386"/>
                      <a:gd name="connsiteY6" fmla="*/ 350877 h 914984"/>
                      <a:gd name="connsiteX0" fmla="*/ 268910 w 2251386"/>
                      <a:gd name="connsiteY0" fmla="*/ 319094 h 915098"/>
                      <a:gd name="connsiteX1" fmla="*/ 1076985 w 2251386"/>
                      <a:gd name="connsiteY1" fmla="*/ 117 h 915098"/>
                      <a:gd name="connsiteX2" fmla="*/ 2035382 w 2251386"/>
                      <a:gd name="connsiteY2" fmla="*/ 356307 h 915098"/>
                      <a:gd name="connsiteX3" fmla="*/ 2172138 w 2251386"/>
                      <a:gd name="connsiteY3" fmla="*/ 404154 h 915098"/>
                      <a:gd name="connsiteX4" fmla="*/ 1076985 w 2251386"/>
                      <a:gd name="connsiteY4" fmla="*/ 914517 h 915098"/>
                      <a:gd name="connsiteX5" fmla="*/ 47094 w 2251386"/>
                      <a:gd name="connsiteY5" fmla="*/ 505163 h 915098"/>
                      <a:gd name="connsiteX6" fmla="*/ 268910 w 2251386"/>
                      <a:gd name="connsiteY6" fmla="*/ 319094 h 915098"/>
                      <a:gd name="connsiteX0" fmla="*/ 268910 w 2251386"/>
                      <a:gd name="connsiteY0" fmla="*/ 319094 h 809010"/>
                      <a:gd name="connsiteX1" fmla="*/ 1076985 w 2251386"/>
                      <a:gd name="connsiteY1" fmla="*/ 117 h 809010"/>
                      <a:gd name="connsiteX2" fmla="*/ 2035382 w 2251386"/>
                      <a:gd name="connsiteY2" fmla="*/ 356307 h 809010"/>
                      <a:gd name="connsiteX3" fmla="*/ 2172138 w 2251386"/>
                      <a:gd name="connsiteY3" fmla="*/ 404154 h 809010"/>
                      <a:gd name="connsiteX4" fmla="*/ 1076985 w 2251386"/>
                      <a:gd name="connsiteY4" fmla="*/ 808191 h 809010"/>
                      <a:gd name="connsiteX5" fmla="*/ 47094 w 2251386"/>
                      <a:gd name="connsiteY5" fmla="*/ 505163 h 809010"/>
                      <a:gd name="connsiteX6" fmla="*/ 268910 w 2251386"/>
                      <a:gd name="connsiteY6" fmla="*/ 319094 h 809010"/>
                      <a:gd name="connsiteX0" fmla="*/ 268910 w 2251386"/>
                      <a:gd name="connsiteY0" fmla="*/ 234083 h 723999"/>
                      <a:gd name="connsiteX1" fmla="*/ 1076985 w 2251386"/>
                      <a:gd name="connsiteY1" fmla="*/ 166 h 723999"/>
                      <a:gd name="connsiteX2" fmla="*/ 2035382 w 2251386"/>
                      <a:gd name="connsiteY2" fmla="*/ 271296 h 723999"/>
                      <a:gd name="connsiteX3" fmla="*/ 2172138 w 2251386"/>
                      <a:gd name="connsiteY3" fmla="*/ 319143 h 723999"/>
                      <a:gd name="connsiteX4" fmla="*/ 1076985 w 2251386"/>
                      <a:gd name="connsiteY4" fmla="*/ 723180 h 723999"/>
                      <a:gd name="connsiteX5" fmla="*/ 47094 w 2251386"/>
                      <a:gd name="connsiteY5" fmla="*/ 420152 h 723999"/>
                      <a:gd name="connsiteX6" fmla="*/ 268910 w 2251386"/>
                      <a:gd name="connsiteY6" fmla="*/ 234083 h 723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1386" h="723999">
                        <a:moveTo>
                          <a:pt x="268910" y="234083"/>
                        </a:moveTo>
                        <a:cubicBezTo>
                          <a:pt x="440559" y="164085"/>
                          <a:pt x="782573" y="-6036"/>
                          <a:pt x="1076985" y="166"/>
                        </a:cubicBezTo>
                        <a:cubicBezTo>
                          <a:pt x="1371397" y="6368"/>
                          <a:pt x="1852857" y="203957"/>
                          <a:pt x="2035382" y="271296"/>
                        </a:cubicBezTo>
                        <a:cubicBezTo>
                          <a:pt x="2217907" y="338635"/>
                          <a:pt x="2338959" y="210159"/>
                          <a:pt x="2172138" y="319143"/>
                        </a:cubicBezTo>
                        <a:cubicBezTo>
                          <a:pt x="2005317" y="428127"/>
                          <a:pt x="1431159" y="706345"/>
                          <a:pt x="1076985" y="723180"/>
                        </a:cubicBezTo>
                        <a:cubicBezTo>
                          <a:pt x="722811" y="740015"/>
                          <a:pt x="183545" y="492808"/>
                          <a:pt x="47094" y="420152"/>
                        </a:cubicBezTo>
                        <a:cubicBezTo>
                          <a:pt x="-89357" y="347496"/>
                          <a:pt x="97262" y="304081"/>
                          <a:pt x="268910" y="234083"/>
                        </a:cubicBezTo>
                        <a:close/>
                      </a:path>
                    </a:pathLst>
                  </a:custGeom>
                  <a:solidFill>
                    <a:srgbClr val="74913B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0" name="Freeform 9"/>
                <p:cNvSpPr/>
                <p:nvPr/>
              </p:nvSpPr>
              <p:spPr>
                <a:xfrm>
                  <a:off x="6027051" y="2924923"/>
                  <a:ext cx="342230" cy="218057"/>
                </a:xfrm>
                <a:custGeom>
                  <a:avLst/>
                  <a:gdLst>
                    <a:gd name="connsiteX0" fmla="*/ 234086 w 358741"/>
                    <a:gd name="connsiteY0" fmla="*/ 534 h 271197"/>
                    <a:gd name="connsiteX1" fmla="*/ 234086 w 358741"/>
                    <a:gd name="connsiteY1" fmla="*/ 534 h 271197"/>
                    <a:gd name="connsiteX2" fmla="*/ 168249 w 358741"/>
                    <a:gd name="connsiteY2" fmla="*/ 7849 h 271197"/>
                    <a:gd name="connsiteX3" fmla="*/ 146304 w 358741"/>
                    <a:gd name="connsiteY3" fmla="*/ 15165 h 271197"/>
                    <a:gd name="connsiteX4" fmla="*/ 102413 w 358741"/>
                    <a:gd name="connsiteY4" fmla="*/ 22480 h 271197"/>
                    <a:gd name="connsiteX5" fmla="*/ 80467 w 358741"/>
                    <a:gd name="connsiteY5" fmla="*/ 29795 h 271197"/>
                    <a:gd name="connsiteX6" fmla="*/ 51206 w 358741"/>
                    <a:gd name="connsiteY6" fmla="*/ 37110 h 271197"/>
                    <a:gd name="connsiteX7" fmla="*/ 14630 w 358741"/>
                    <a:gd name="connsiteY7" fmla="*/ 66371 h 271197"/>
                    <a:gd name="connsiteX8" fmla="*/ 0 w 358741"/>
                    <a:gd name="connsiteY8" fmla="*/ 88317 h 271197"/>
                    <a:gd name="connsiteX9" fmla="*/ 7315 w 358741"/>
                    <a:gd name="connsiteY9" fmla="*/ 154153 h 271197"/>
                    <a:gd name="connsiteX10" fmla="*/ 21945 w 358741"/>
                    <a:gd name="connsiteY10" fmla="*/ 212675 h 271197"/>
                    <a:gd name="connsiteX11" fmla="*/ 36576 w 358741"/>
                    <a:gd name="connsiteY11" fmla="*/ 234621 h 271197"/>
                    <a:gd name="connsiteX12" fmla="*/ 58521 w 358741"/>
                    <a:gd name="connsiteY12" fmla="*/ 256566 h 271197"/>
                    <a:gd name="connsiteX13" fmla="*/ 102413 w 358741"/>
                    <a:gd name="connsiteY13" fmla="*/ 271197 h 271197"/>
                    <a:gd name="connsiteX14" fmla="*/ 256032 w 358741"/>
                    <a:gd name="connsiteY14" fmla="*/ 263881 h 271197"/>
                    <a:gd name="connsiteX15" fmla="*/ 299923 w 358741"/>
                    <a:gd name="connsiteY15" fmla="*/ 249251 h 271197"/>
                    <a:gd name="connsiteX16" fmla="*/ 321869 w 358741"/>
                    <a:gd name="connsiteY16" fmla="*/ 241936 h 271197"/>
                    <a:gd name="connsiteX17" fmla="*/ 358445 w 358741"/>
                    <a:gd name="connsiteY17" fmla="*/ 212675 h 271197"/>
                    <a:gd name="connsiteX18" fmla="*/ 351129 w 358741"/>
                    <a:gd name="connsiteY18" fmla="*/ 190729 h 271197"/>
                    <a:gd name="connsiteX19" fmla="*/ 329184 w 358741"/>
                    <a:gd name="connsiteY19" fmla="*/ 168784 h 271197"/>
                    <a:gd name="connsiteX20" fmla="*/ 314553 w 358741"/>
                    <a:gd name="connsiteY20" fmla="*/ 110262 h 271197"/>
                    <a:gd name="connsiteX21" fmla="*/ 307238 w 358741"/>
                    <a:gd name="connsiteY21" fmla="*/ 88317 h 271197"/>
                    <a:gd name="connsiteX22" fmla="*/ 285293 w 358741"/>
                    <a:gd name="connsiteY22" fmla="*/ 7849 h 271197"/>
                    <a:gd name="connsiteX23" fmla="*/ 263347 w 358741"/>
                    <a:gd name="connsiteY23" fmla="*/ 534 h 271197"/>
                    <a:gd name="connsiteX24" fmla="*/ 234086 w 358741"/>
                    <a:gd name="connsiteY24" fmla="*/ 534 h 271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358741" h="271197">
                      <a:moveTo>
                        <a:pt x="234086" y="534"/>
                      </a:moveTo>
                      <a:lnTo>
                        <a:pt x="234086" y="534"/>
                      </a:lnTo>
                      <a:cubicBezTo>
                        <a:pt x="212140" y="2972"/>
                        <a:pt x="190029" y="4219"/>
                        <a:pt x="168249" y="7849"/>
                      </a:cubicBezTo>
                      <a:cubicBezTo>
                        <a:pt x="160643" y="9117"/>
                        <a:pt x="153831" y="13492"/>
                        <a:pt x="146304" y="15165"/>
                      </a:cubicBezTo>
                      <a:cubicBezTo>
                        <a:pt x="131825" y="18383"/>
                        <a:pt x="116892" y="19263"/>
                        <a:pt x="102413" y="22480"/>
                      </a:cubicBezTo>
                      <a:cubicBezTo>
                        <a:pt x="94886" y="24153"/>
                        <a:pt x="87881" y="27677"/>
                        <a:pt x="80467" y="29795"/>
                      </a:cubicBezTo>
                      <a:cubicBezTo>
                        <a:pt x="70800" y="32557"/>
                        <a:pt x="60960" y="34672"/>
                        <a:pt x="51206" y="37110"/>
                      </a:cubicBezTo>
                      <a:cubicBezTo>
                        <a:pt x="34916" y="47971"/>
                        <a:pt x="26540" y="51483"/>
                        <a:pt x="14630" y="66371"/>
                      </a:cubicBezTo>
                      <a:cubicBezTo>
                        <a:pt x="9138" y="73236"/>
                        <a:pt x="4877" y="81002"/>
                        <a:pt x="0" y="88317"/>
                      </a:cubicBezTo>
                      <a:cubicBezTo>
                        <a:pt x="2438" y="110262"/>
                        <a:pt x="4192" y="132295"/>
                        <a:pt x="7315" y="154153"/>
                      </a:cubicBezTo>
                      <a:cubicBezTo>
                        <a:pt x="8984" y="165837"/>
                        <a:pt x="15138" y="199060"/>
                        <a:pt x="21945" y="212675"/>
                      </a:cubicBezTo>
                      <a:cubicBezTo>
                        <a:pt x="25877" y="220539"/>
                        <a:pt x="30947" y="227867"/>
                        <a:pt x="36576" y="234621"/>
                      </a:cubicBezTo>
                      <a:cubicBezTo>
                        <a:pt x="43199" y="242568"/>
                        <a:pt x="49478" y="251542"/>
                        <a:pt x="58521" y="256566"/>
                      </a:cubicBezTo>
                      <a:cubicBezTo>
                        <a:pt x="72002" y="264056"/>
                        <a:pt x="102413" y="271197"/>
                        <a:pt x="102413" y="271197"/>
                      </a:cubicBezTo>
                      <a:cubicBezTo>
                        <a:pt x="153619" y="268758"/>
                        <a:pt x="205081" y="269542"/>
                        <a:pt x="256032" y="263881"/>
                      </a:cubicBezTo>
                      <a:cubicBezTo>
                        <a:pt x="271359" y="262178"/>
                        <a:pt x="285293" y="254128"/>
                        <a:pt x="299923" y="249251"/>
                      </a:cubicBezTo>
                      <a:lnTo>
                        <a:pt x="321869" y="241936"/>
                      </a:lnTo>
                      <a:cubicBezTo>
                        <a:pt x="325020" y="239835"/>
                        <a:pt x="356842" y="220691"/>
                        <a:pt x="358445" y="212675"/>
                      </a:cubicBezTo>
                      <a:cubicBezTo>
                        <a:pt x="359957" y="205114"/>
                        <a:pt x="355406" y="197145"/>
                        <a:pt x="351129" y="190729"/>
                      </a:cubicBezTo>
                      <a:cubicBezTo>
                        <a:pt x="345391" y="182121"/>
                        <a:pt x="336499" y="176099"/>
                        <a:pt x="329184" y="168784"/>
                      </a:cubicBezTo>
                      <a:cubicBezTo>
                        <a:pt x="312462" y="118616"/>
                        <a:pt x="332210" y="180886"/>
                        <a:pt x="314553" y="110262"/>
                      </a:cubicBezTo>
                      <a:cubicBezTo>
                        <a:pt x="312683" y="102782"/>
                        <a:pt x="309676" y="95632"/>
                        <a:pt x="307238" y="88317"/>
                      </a:cubicBezTo>
                      <a:cubicBezTo>
                        <a:pt x="303773" y="57127"/>
                        <a:pt x="314096" y="25131"/>
                        <a:pt x="285293" y="7849"/>
                      </a:cubicBezTo>
                      <a:cubicBezTo>
                        <a:pt x="278681" y="3882"/>
                        <a:pt x="270953" y="1802"/>
                        <a:pt x="263347" y="534"/>
                      </a:cubicBezTo>
                      <a:cubicBezTo>
                        <a:pt x="256131" y="-669"/>
                        <a:pt x="238963" y="534"/>
                        <a:pt x="234086" y="534"/>
                      </a:cubicBezTo>
                      <a:close/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8059444" y="540519"/>
                <a:ext cx="596523" cy="849514"/>
                <a:chOff x="4855967" y="2779334"/>
                <a:chExt cx="596523" cy="849514"/>
              </a:xfrm>
            </p:grpSpPr>
            <p:sp>
              <p:nvSpPr>
                <p:cNvPr id="79" name="Oval 78"/>
                <p:cNvSpPr/>
                <p:nvPr/>
              </p:nvSpPr>
              <p:spPr>
                <a:xfrm rot="1852441">
                  <a:off x="5323532" y="2779334"/>
                  <a:ext cx="128958" cy="45719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 rot="1852441">
                  <a:off x="5154710" y="2922037"/>
                  <a:ext cx="236623" cy="85682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lowchart: Alternate Process 20"/>
                <p:cNvSpPr/>
                <p:nvPr/>
              </p:nvSpPr>
              <p:spPr>
                <a:xfrm rot="1951185">
                  <a:off x="5311451" y="2800659"/>
                  <a:ext cx="54000" cy="144000"/>
                </a:xfrm>
                <a:prstGeom prst="flowChartAlternateProcess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0" name="Flowchart: Alternate Process 79"/>
                <p:cNvSpPr/>
                <p:nvPr/>
              </p:nvSpPr>
              <p:spPr>
                <a:xfrm rot="1951185">
                  <a:off x="5020767" y="2913169"/>
                  <a:ext cx="128956" cy="692303"/>
                </a:xfrm>
                <a:custGeom>
                  <a:avLst/>
                  <a:gdLst>
                    <a:gd name="connsiteX0" fmla="*/ 0 w 103806"/>
                    <a:gd name="connsiteY0" fmla="*/ 17301 h 590307"/>
                    <a:gd name="connsiteX1" fmla="*/ 17301 w 103806"/>
                    <a:gd name="connsiteY1" fmla="*/ 0 h 590307"/>
                    <a:gd name="connsiteX2" fmla="*/ 86505 w 103806"/>
                    <a:gd name="connsiteY2" fmla="*/ 0 h 590307"/>
                    <a:gd name="connsiteX3" fmla="*/ 103806 w 103806"/>
                    <a:gd name="connsiteY3" fmla="*/ 17301 h 590307"/>
                    <a:gd name="connsiteX4" fmla="*/ 103806 w 103806"/>
                    <a:gd name="connsiteY4" fmla="*/ 573006 h 590307"/>
                    <a:gd name="connsiteX5" fmla="*/ 86505 w 103806"/>
                    <a:gd name="connsiteY5" fmla="*/ 590307 h 590307"/>
                    <a:gd name="connsiteX6" fmla="*/ 17301 w 103806"/>
                    <a:gd name="connsiteY6" fmla="*/ 590307 h 590307"/>
                    <a:gd name="connsiteX7" fmla="*/ 0 w 103806"/>
                    <a:gd name="connsiteY7" fmla="*/ 573006 h 590307"/>
                    <a:gd name="connsiteX8" fmla="*/ 0 w 103806"/>
                    <a:gd name="connsiteY8" fmla="*/ 17301 h 590307"/>
                    <a:gd name="connsiteX0" fmla="*/ 0 w 103806"/>
                    <a:gd name="connsiteY0" fmla="*/ 56031 h 629037"/>
                    <a:gd name="connsiteX1" fmla="*/ 29322 w 103806"/>
                    <a:gd name="connsiteY1" fmla="*/ 0 h 629037"/>
                    <a:gd name="connsiteX2" fmla="*/ 86505 w 103806"/>
                    <a:gd name="connsiteY2" fmla="*/ 38730 h 629037"/>
                    <a:gd name="connsiteX3" fmla="*/ 103806 w 103806"/>
                    <a:gd name="connsiteY3" fmla="*/ 56031 h 629037"/>
                    <a:gd name="connsiteX4" fmla="*/ 103806 w 103806"/>
                    <a:gd name="connsiteY4" fmla="*/ 611736 h 629037"/>
                    <a:gd name="connsiteX5" fmla="*/ 86505 w 103806"/>
                    <a:gd name="connsiteY5" fmla="*/ 629037 h 629037"/>
                    <a:gd name="connsiteX6" fmla="*/ 17301 w 103806"/>
                    <a:gd name="connsiteY6" fmla="*/ 629037 h 629037"/>
                    <a:gd name="connsiteX7" fmla="*/ 0 w 103806"/>
                    <a:gd name="connsiteY7" fmla="*/ 611736 h 629037"/>
                    <a:gd name="connsiteX8" fmla="*/ 0 w 103806"/>
                    <a:gd name="connsiteY8" fmla="*/ 56031 h 629037"/>
                    <a:gd name="connsiteX0" fmla="*/ 0 w 103806"/>
                    <a:gd name="connsiteY0" fmla="*/ 56031 h 629037"/>
                    <a:gd name="connsiteX1" fmla="*/ 29322 w 103806"/>
                    <a:gd name="connsiteY1" fmla="*/ 0 h 629037"/>
                    <a:gd name="connsiteX2" fmla="*/ 87759 w 103806"/>
                    <a:gd name="connsiteY2" fmla="*/ 9690 h 629037"/>
                    <a:gd name="connsiteX3" fmla="*/ 103806 w 103806"/>
                    <a:gd name="connsiteY3" fmla="*/ 56031 h 629037"/>
                    <a:gd name="connsiteX4" fmla="*/ 103806 w 103806"/>
                    <a:gd name="connsiteY4" fmla="*/ 611736 h 629037"/>
                    <a:gd name="connsiteX5" fmla="*/ 86505 w 103806"/>
                    <a:gd name="connsiteY5" fmla="*/ 629037 h 629037"/>
                    <a:gd name="connsiteX6" fmla="*/ 17301 w 103806"/>
                    <a:gd name="connsiteY6" fmla="*/ 629037 h 629037"/>
                    <a:gd name="connsiteX7" fmla="*/ 0 w 103806"/>
                    <a:gd name="connsiteY7" fmla="*/ 611736 h 629037"/>
                    <a:gd name="connsiteX8" fmla="*/ 0 w 103806"/>
                    <a:gd name="connsiteY8" fmla="*/ 56031 h 629037"/>
                    <a:gd name="connsiteX0" fmla="*/ 0 w 103806"/>
                    <a:gd name="connsiteY0" fmla="*/ 57908 h 630914"/>
                    <a:gd name="connsiteX1" fmla="*/ 29322 w 103806"/>
                    <a:gd name="connsiteY1" fmla="*/ 1877 h 630914"/>
                    <a:gd name="connsiteX2" fmla="*/ 87759 w 103806"/>
                    <a:gd name="connsiteY2" fmla="*/ 11567 h 630914"/>
                    <a:gd name="connsiteX3" fmla="*/ 103806 w 103806"/>
                    <a:gd name="connsiteY3" fmla="*/ 57908 h 630914"/>
                    <a:gd name="connsiteX4" fmla="*/ 103806 w 103806"/>
                    <a:gd name="connsiteY4" fmla="*/ 613613 h 630914"/>
                    <a:gd name="connsiteX5" fmla="*/ 86505 w 103806"/>
                    <a:gd name="connsiteY5" fmla="*/ 630914 h 630914"/>
                    <a:gd name="connsiteX6" fmla="*/ 17301 w 103806"/>
                    <a:gd name="connsiteY6" fmla="*/ 630914 h 630914"/>
                    <a:gd name="connsiteX7" fmla="*/ 0 w 103806"/>
                    <a:gd name="connsiteY7" fmla="*/ 613613 h 630914"/>
                    <a:gd name="connsiteX8" fmla="*/ 0 w 103806"/>
                    <a:gd name="connsiteY8" fmla="*/ 57908 h 630914"/>
                    <a:gd name="connsiteX0" fmla="*/ 0 w 103806"/>
                    <a:gd name="connsiteY0" fmla="*/ 57908 h 718910"/>
                    <a:gd name="connsiteX1" fmla="*/ 29322 w 103806"/>
                    <a:gd name="connsiteY1" fmla="*/ 1877 h 718910"/>
                    <a:gd name="connsiteX2" fmla="*/ 87759 w 103806"/>
                    <a:gd name="connsiteY2" fmla="*/ 11567 h 718910"/>
                    <a:gd name="connsiteX3" fmla="*/ 103806 w 103806"/>
                    <a:gd name="connsiteY3" fmla="*/ 57908 h 718910"/>
                    <a:gd name="connsiteX4" fmla="*/ 103806 w 103806"/>
                    <a:gd name="connsiteY4" fmla="*/ 613613 h 718910"/>
                    <a:gd name="connsiteX5" fmla="*/ 86505 w 103806"/>
                    <a:gd name="connsiteY5" fmla="*/ 630914 h 718910"/>
                    <a:gd name="connsiteX6" fmla="*/ 56458 w 103806"/>
                    <a:gd name="connsiteY6" fmla="*/ 718910 h 718910"/>
                    <a:gd name="connsiteX7" fmla="*/ 0 w 103806"/>
                    <a:gd name="connsiteY7" fmla="*/ 613613 h 718910"/>
                    <a:gd name="connsiteX8" fmla="*/ 0 w 103806"/>
                    <a:gd name="connsiteY8" fmla="*/ 57908 h 718910"/>
                    <a:gd name="connsiteX0" fmla="*/ 0 w 103806"/>
                    <a:gd name="connsiteY0" fmla="*/ 57908 h 718910"/>
                    <a:gd name="connsiteX1" fmla="*/ 29322 w 103806"/>
                    <a:gd name="connsiteY1" fmla="*/ 1877 h 718910"/>
                    <a:gd name="connsiteX2" fmla="*/ 87759 w 103806"/>
                    <a:gd name="connsiteY2" fmla="*/ 11567 h 718910"/>
                    <a:gd name="connsiteX3" fmla="*/ 103806 w 103806"/>
                    <a:gd name="connsiteY3" fmla="*/ 57908 h 718910"/>
                    <a:gd name="connsiteX4" fmla="*/ 103806 w 103806"/>
                    <a:gd name="connsiteY4" fmla="*/ 613613 h 718910"/>
                    <a:gd name="connsiteX5" fmla="*/ 86505 w 103806"/>
                    <a:gd name="connsiteY5" fmla="*/ 630914 h 718910"/>
                    <a:gd name="connsiteX6" fmla="*/ 93787 w 103806"/>
                    <a:gd name="connsiteY6" fmla="*/ 641551 h 718910"/>
                    <a:gd name="connsiteX7" fmla="*/ 56458 w 103806"/>
                    <a:gd name="connsiteY7" fmla="*/ 718910 h 718910"/>
                    <a:gd name="connsiteX8" fmla="*/ 0 w 103806"/>
                    <a:gd name="connsiteY8" fmla="*/ 613613 h 718910"/>
                    <a:gd name="connsiteX9" fmla="*/ 0 w 103806"/>
                    <a:gd name="connsiteY9" fmla="*/ 57908 h 718910"/>
                    <a:gd name="connsiteX0" fmla="*/ 0 w 103806"/>
                    <a:gd name="connsiteY0" fmla="*/ 57908 h 717454"/>
                    <a:gd name="connsiteX1" fmla="*/ 29322 w 103806"/>
                    <a:gd name="connsiteY1" fmla="*/ 1877 h 717454"/>
                    <a:gd name="connsiteX2" fmla="*/ 87759 w 103806"/>
                    <a:gd name="connsiteY2" fmla="*/ 11567 h 717454"/>
                    <a:gd name="connsiteX3" fmla="*/ 103806 w 103806"/>
                    <a:gd name="connsiteY3" fmla="*/ 57908 h 717454"/>
                    <a:gd name="connsiteX4" fmla="*/ 103806 w 103806"/>
                    <a:gd name="connsiteY4" fmla="*/ 613613 h 717454"/>
                    <a:gd name="connsiteX5" fmla="*/ 86505 w 103806"/>
                    <a:gd name="connsiteY5" fmla="*/ 630914 h 717454"/>
                    <a:gd name="connsiteX6" fmla="*/ 93787 w 103806"/>
                    <a:gd name="connsiteY6" fmla="*/ 641551 h 717454"/>
                    <a:gd name="connsiteX7" fmla="*/ 49882 w 103806"/>
                    <a:gd name="connsiteY7" fmla="*/ 717454 h 717454"/>
                    <a:gd name="connsiteX8" fmla="*/ 0 w 103806"/>
                    <a:gd name="connsiteY8" fmla="*/ 613613 h 717454"/>
                    <a:gd name="connsiteX9" fmla="*/ 0 w 103806"/>
                    <a:gd name="connsiteY9" fmla="*/ 57908 h 717454"/>
                    <a:gd name="connsiteX0" fmla="*/ 0 w 103806"/>
                    <a:gd name="connsiteY0" fmla="*/ 57908 h 717454"/>
                    <a:gd name="connsiteX1" fmla="*/ 29322 w 103806"/>
                    <a:gd name="connsiteY1" fmla="*/ 1877 h 717454"/>
                    <a:gd name="connsiteX2" fmla="*/ 87759 w 103806"/>
                    <a:gd name="connsiteY2" fmla="*/ 11567 h 717454"/>
                    <a:gd name="connsiteX3" fmla="*/ 103806 w 103806"/>
                    <a:gd name="connsiteY3" fmla="*/ 57908 h 717454"/>
                    <a:gd name="connsiteX4" fmla="*/ 103806 w 103806"/>
                    <a:gd name="connsiteY4" fmla="*/ 613613 h 717454"/>
                    <a:gd name="connsiteX5" fmla="*/ 90345 w 103806"/>
                    <a:gd name="connsiteY5" fmla="*/ 636936 h 717454"/>
                    <a:gd name="connsiteX6" fmla="*/ 93787 w 103806"/>
                    <a:gd name="connsiteY6" fmla="*/ 641551 h 717454"/>
                    <a:gd name="connsiteX7" fmla="*/ 49882 w 103806"/>
                    <a:gd name="connsiteY7" fmla="*/ 717454 h 717454"/>
                    <a:gd name="connsiteX8" fmla="*/ 0 w 103806"/>
                    <a:gd name="connsiteY8" fmla="*/ 613613 h 717454"/>
                    <a:gd name="connsiteX9" fmla="*/ 0 w 103806"/>
                    <a:gd name="connsiteY9" fmla="*/ 57908 h 717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806" h="717454">
                      <a:moveTo>
                        <a:pt x="0" y="57908"/>
                      </a:moveTo>
                      <a:cubicBezTo>
                        <a:pt x="0" y="48353"/>
                        <a:pt x="19767" y="1877"/>
                        <a:pt x="29322" y="1877"/>
                      </a:cubicBezTo>
                      <a:cubicBezTo>
                        <a:pt x="52390" y="1877"/>
                        <a:pt x="61755" y="-6328"/>
                        <a:pt x="87759" y="11567"/>
                      </a:cubicBezTo>
                      <a:cubicBezTo>
                        <a:pt x="97314" y="11567"/>
                        <a:pt x="103806" y="48353"/>
                        <a:pt x="103806" y="57908"/>
                      </a:cubicBezTo>
                      <a:lnTo>
                        <a:pt x="103806" y="613613"/>
                      </a:lnTo>
                      <a:cubicBezTo>
                        <a:pt x="103806" y="623168"/>
                        <a:pt x="99900" y="636936"/>
                        <a:pt x="90345" y="636936"/>
                      </a:cubicBezTo>
                      <a:cubicBezTo>
                        <a:pt x="89485" y="639754"/>
                        <a:pt x="94647" y="638733"/>
                        <a:pt x="93787" y="641551"/>
                      </a:cubicBezTo>
                      <a:lnTo>
                        <a:pt x="49882" y="717454"/>
                      </a:lnTo>
                      <a:cubicBezTo>
                        <a:pt x="40327" y="717454"/>
                        <a:pt x="0" y="623168"/>
                        <a:pt x="0" y="613613"/>
                      </a:cubicBezTo>
                      <a:lnTo>
                        <a:pt x="0" y="57908"/>
                      </a:ln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" name="Rectangle 1"/>
                <p:cNvSpPr/>
                <p:nvPr/>
              </p:nvSpPr>
              <p:spPr>
                <a:xfrm rot="2182421">
                  <a:off x="4855967" y="3520848"/>
                  <a:ext cx="36000" cy="10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Flowchart: Alternate Process 21"/>
                <p:cNvSpPr/>
                <p:nvPr/>
              </p:nvSpPr>
              <p:spPr>
                <a:xfrm rot="2070612">
                  <a:off x="4916373" y="3316945"/>
                  <a:ext cx="119496" cy="236138"/>
                </a:xfrm>
                <a:custGeom>
                  <a:avLst/>
                  <a:gdLst>
                    <a:gd name="connsiteX0" fmla="*/ 0 w 72008"/>
                    <a:gd name="connsiteY0" fmla="*/ 12001 h 156861"/>
                    <a:gd name="connsiteX1" fmla="*/ 12001 w 72008"/>
                    <a:gd name="connsiteY1" fmla="*/ 0 h 156861"/>
                    <a:gd name="connsiteX2" fmla="*/ 60007 w 72008"/>
                    <a:gd name="connsiteY2" fmla="*/ 0 h 156861"/>
                    <a:gd name="connsiteX3" fmla="*/ 72008 w 72008"/>
                    <a:gd name="connsiteY3" fmla="*/ 12001 h 156861"/>
                    <a:gd name="connsiteX4" fmla="*/ 72008 w 72008"/>
                    <a:gd name="connsiteY4" fmla="*/ 144860 h 156861"/>
                    <a:gd name="connsiteX5" fmla="*/ 60007 w 72008"/>
                    <a:gd name="connsiteY5" fmla="*/ 156861 h 156861"/>
                    <a:gd name="connsiteX6" fmla="*/ 12001 w 72008"/>
                    <a:gd name="connsiteY6" fmla="*/ 156861 h 156861"/>
                    <a:gd name="connsiteX7" fmla="*/ 0 w 72008"/>
                    <a:gd name="connsiteY7" fmla="*/ 144860 h 156861"/>
                    <a:gd name="connsiteX8" fmla="*/ 0 w 72008"/>
                    <a:gd name="connsiteY8" fmla="*/ 12001 h 156861"/>
                    <a:gd name="connsiteX0" fmla="*/ 0 w 72008"/>
                    <a:gd name="connsiteY0" fmla="*/ 12001 h 216288"/>
                    <a:gd name="connsiteX1" fmla="*/ 12001 w 72008"/>
                    <a:gd name="connsiteY1" fmla="*/ 0 h 216288"/>
                    <a:gd name="connsiteX2" fmla="*/ 60007 w 72008"/>
                    <a:gd name="connsiteY2" fmla="*/ 0 h 216288"/>
                    <a:gd name="connsiteX3" fmla="*/ 72008 w 72008"/>
                    <a:gd name="connsiteY3" fmla="*/ 12001 h 216288"/>
                    <a:gd name="connsiteX4" fmla="*/ 72008 w 72008"/>
                    <a:gd name="connsiteY4" fmla="*/ 144860 h 216288"/>
                    <a:gd name="connsiteX5" fmla="*/ 60007 w 72008"/>
                    <a:gd name="connsiteY5" fmla="*/ 156861 h 216288"/>
                    <a:gd name="connsiteX6" fmla="*/ 32311 w 72008"/>
                    <a:gd name="connsiteY6" fmla="*/ 216288 h 216288"/>
                    <a:gd name="connsiteX7" fmla="*/ 0 w 72008"/>
                    <a:gd name="connsiteY7" fmla="*/ 144860 h 216288"/>
                    <a:gd name="connsiteX8" fmla="*/ 0 w 72008"/>
                    <a:gd name="connsiteY8" fmla="*/ 12001 h 216288"/>
                    <a:gd name="connsiteX0" fmla="*/ 0 w 72149"/>
                    <a:gd name="connsiteY0" fmla="*/ 12001 h 216288"/>
                    <a:gd name="connsiteX1" fmla="*/ 12001 w 72149"/>
                    <a:gd name="connsiteY1" fmla="*/ 0 h 216288"/>
                    <a:gd name="connsiteX2" fmla="*/ 60007 w 72149"/>
                    <a:gd name="connsiteY2" fmla="*/ 0 h 216288"/>
                    <a:gd name="connsiteX3" fmla="*/ 72008 w 72149"/>
                    <a:gd name="connsiteY3" fmla="*/ 12001 h 216288"/>
                    <a:gd name="connsiteX4" fmla="*/ 72008 w 72149"/>
                    <a:gd name="connsiteY4" fmla="*/ 144860 h 216288"/>
                    <a:gd name="connsiteX5" fmla="*/ 66860 w 72149"/>
                    <a:gd name="connsiteY5" fmla="*/ 166827 h 216288"/>
                    <a:gd name="connsiteX6" fmla="*/ 32311 w 72149"/>
                    <a:gd name="connsiteY6" fmla="*/ 216288 h 216288"/>
                    <a:gd name="connsiteX7" fmla="*/ 0 w 72149"/>
                    <a:gd name="connsiteY7" fmla="*/ 144860 h 216288"/>
                    <a:gd name="connsiteX8" fmla="*/ 0 w 72149"/>
                    <a:gd name="connsiteY8" fmla="*/ 12001 h 216288"/>
                    <a:gd name="connsiteX0" fmla="*/ 0 w 72149"/>
                    <a:gd name="connsiteY0" fmla="*/ 12001 h 217392"/>
                    <a:gd name="connsiteX1" fmla="*/ 12001 w 72149"/>
                    <a:gd name="connsiteY1" fmla="*/ 0 h 217392"/>
                    <a:gd name="connsiteX2" fmla="*/ 60007 w 72149"/>
                    <a:gd name="connsiteY2" fmla="*/ 0 h 217392"/>
                    <a:gd name="connsiteX3" fmla="*/ 72008 w 72149"/>
                    <a:gd name="connsiteY3" fmla="*/ 12001 h 217392"/>
                    <a:gd name="connsiteX4" fmla="*/ 72008 w 72149"/>
                    <a:gd name="connsiteY4" fmla="*/ 144860 h 217392"/>
                    <a:gd name="connsiteX5" fmla="*/ 66860 w 72149"/>
                    <a:gd name="connsiteY5" fmla="*/ 166827 h 217392"/>
                    <a:gd name="connsiteX6" fmla="*/ 60026 w 72149"/>
                    <a:gd name="connsiteY6" fmla="*/ 187089 h 217392"/>
                    <a:gd name="connsiteX7" fmla="*/ 32311 w 72149"/>
                    <a:gd name="connsiteY7" fmla="*/ 216288 h 217392"/>
                    <a:gd name="connsiteX8" fmla="*/ 0 w 72149"/>
                    <a:gd name="connsiteY8" fmla="*/ 144860 h 217392"/>
                    <a:gd name="connsiteX9" fmla="*/ 0 w 72149"/>
                    <a:gd name="connsiteY9" fmla="*/ 12001 h 217392"/>
                    <a:gd name="connsiteX0" fmla="*/ 0 w 80605"/>
                    <a:gd name="connsiteY0" fmla="*/ 12001 h 217392"/>
                    <a:gd name="connsiteX1" fmla="*/ 12001 w 80605"/>
                    <a:gd name="connsiteY1" fmla="*/ 0 h 217392"/>
                    <a:gd name="connsiteX2" fmla="*/ 60007 w 80605"/>
                    <a:gd name="connsiteY2" fmla="*/ 0 h 217392"/>
                    <a:gd name="connsiteX3" fmla="*/ 72008 w 80605"/>
                    <a:gd name="connsiteY3" fmla="*/ 12001 h 217392"/>
                    <a:gd name="connsiteX4" fmla="*/ 80532 w 80605"/>
                    <a:gd name="connsiteY4" fmla="*/ 84677 h 217392"/>
                    <a:gd name="connsiteX5" fmla="*/ 72008 w 80605"/>
                    <a:gd name="connsiteY5" fmla="*/ 144860 h 217392"/>
                    <a:gd name="connsiteX6" fmla="*/ 66860 w 80605"/>
                    <a:gd name="connsiteY6" fmla="*/ 166827 h 217392"/>
                    <a:gd name="connsiteX7" fmla="*/ 60026 w 80605"/>
                    <a:gd name="connsiteY7" fmla="*/ 187089 h 217392"/>
                    <a:gd name="connsiteX8" fmla="*/ 32311 w 80605"/>
                    <a:gd name="connsiteY8" fmla="*/ 216288 h 217392"/>
                    <a:gd name="connsiteX9" fmla="*/ 0 w 80605"/>
                    <a:gd name="connsiteY9" fmla="*/ 144860 h 217392"/>
                    <a:gd name="connsiteX10" fmla="*/ 0 w 80605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2008 w 80667"/>
                    <a:gd name="connsiteY5" fmla="*/ 144860 h 217392"/>
                    <a:gd name="connsiteX6" fmla="*/ 66860 w 80667"/>
                    <a:gd name="connsiteY6" fmla="*/ 166827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7157 w 80667"/>
                    <a:gd name="connsiteY5" fmla="*/ 142909 h 217392"/>
                    <a:gd name="connsiteX6" fmla="*/ 66860 w 80667"/>
                    <a:gd name="connsiteY6" fmla="*/ 166827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7157 w 80667"/>
                    <a:gd name="connsiteY5" fmla="*/ 142909 h 217392"/>
                    <a:gd name="connsiteX6" fmla="*/ 72096 w 80667"/>
                    <a:gd name="connsiteY6" fmla="*/ 172912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3703"/>
                    <a:gd name="connsiteY0" fmla="*/ 12001 h 217392"/>
                    <a:gd name="connsiteX1" fmla="*/ 12001 w 83703"/>
                    <a:gd name="connsiteY1" fmla="*/ 0 h 217392"/>
                    <a:gd name="connsiteX2" fmla="*/ 60007 w 83703"/>
                    <a:gd name="connsiteY2" fmla="*/ 0 h 217392"/>
                    <a:gd name="connsiteX3" fmla="*/ 77157 w 83703"/>
                    <a:gd name="connsiteY3" fmla="*/ 10049 h 217392"/>
                    <a:gd name="connsiteX4" fmla="*/ 80532 w 83703"/>
                    <a:gd name="connsiteY4" fmla="*/ 84677 h 217392"/>
                    <a:gd name="connsiteX5" fmla="*/ 83703 w 83703"/>
                    <a:gd name="connsiteY5" fmla="*/ 139693 h 217392"/>
                    <a:gd name="connsiteX6" fmla="*/ 72096 w 83703"/>
                    <a:gd name="connsiteY6" fmla="*/ 172912 h 217392"/>
                    <a:gd name="connsiteX7" fmla="*/ 60026 w 83703"/>
                    <a:gd name="connsiteY7" fmla="*/ 187089 h 217392"/>
                    <a:gd name="connsiteX8" fmla="*/ 32311 w 83703"/>
                    <a:gd name="connsiteY8" fmla="*/ 216288 h 217392"/>
                    <a:gd name="connsiteX9" fmla="*/ 0 w 83703"/>
                    <a:gd name="connsiteY9" fmla="*/ 144860 h 217392"/>
                    <a:gd name="connsiteX10" fmla="*/ 0 w 83703"/>
                    <a:gd name="connsiteY10" fmla="*/ 12001 h 217392"/>
                    <a:gd name="connsiteX0" fmla="*/ 0 w 83703"/>
                    <a:gd name="connsiteY0" fmla="*/ 12001 h 217609"/>
                    <a:gd name="connsiteX1" fmla="*/ 12001 w 83703"/>
                    <a:gd name="connsiteY1" fmla="*/ 0 h 217609"/>
                    <a:gd name="connsiteX2" fmla="*/ 60007 w 83703"/>
                    <a:gd name="connsiteY2" fmla="*/ 0 h 217609"/>
                    <a:gd name="connsiteX3" fmla="*/ 77157 w 83703"/>
                    <a:gd name="connsiteY3" fmla="*/ 10049 h 217609"/>
                    <a:gd name="connsiteX4" fmla="*/ 80532 w 83703"/>
                    <a:gd name="connsiteY4" fmla="*/ 84677 h 217609"/>
                    <a:gd name="connsiteX5" fmla="*/ 83703 w 83703"/>
                    <a:gd name="connsiteY5" fmla="*/ 139693 h 217609"/>
                    <a:gd name="connsiteX6" fmla="*/ 72096 w 83703"/>
                    <a:gd name="connsiteY6" fmla="*/ 172912 h 217609"/>
                    <a:gd name="connsiteX7" fmla="*/ 62906 w 83703"/>
                    <a:gd name="connsiteY7" fmla="*/ 192600 h 217609"/>
                    <a:gd name="connsiteX8" fmla="*/ 32311 w 83703"/>
                    <a:gd name="connsiteY8" fmla="*/ 216288 h 217609"/>
                    <a:gd name="connsiteX9" fmla="*/ 0 w 83703"/>
                    <a:gd name="connsiteY9" fmla="*/ 144860 h 217609"/>
                    <a:gd name="connsiteX10" fmla="*/ 0 w 83703"/>
                    <a:gd name="connsiteY10" fmla="*/ 12001 h 2176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83703" h="217609">
                      <a:moveTo>
                        <a:pt x="0" y="12001"/>
                      </a:moveTo>
                      <a:cubicBezTo>
                        <a:pt x="0" y="5373"/>
                        <a:pt x="5373" y="0"/>
                        <a:pt x="12001" y="0"/>
                      </a:cubicBezTo>
                      <a:lnTo>
                        <a:pt x="60007" y="0"/>
                      </a:lnTo>
                      <a:cubicBezTo>
                        <a:pt x="66635" y="0"/>
                        <a:pt x="77157" y="3421"/>
                        <a:pt x="77157" y="10049"/>
                      </a:cubicBezTo>
                      <a:cubicBezTo>
                        <a:pt x="76101" y="35997"/>
                        <a:pt x="81588" y="58729"/>
                        <a:pt x="80532" y="84677"/>
                      </a:cubicBezTo>
                      <a:lnTo>
                        <a:pt x="83703" y="139693"/>
                      </a:lnTo>
                      <a:cubicBezTo>
                        <a:pt x="83703" y="146321"/>
                        <a:pt x="78724" y="172912"/>
                        <a:pt x="72096" y="172912"/>
                      </a:cubicBezTo>
                      <a:cubicBezTo>
                        <a:pt x="68688" y="179874"/>
                        <a:pt x="68664" y="184357"/>
                        <a:pt x="62906" y="192600"/>
                      </a:cubicBezTo>
                      <a:cubicBezTo>
                        <a:pt x="57148" y="200844"/>
                        <a:pt x="40904" y="223250"/>
                        <a:pt x="32311" y="216288"/>
                      </a:cubicBezTo>
                      <a:cubicBezTo>
                        <a:pt x="25683" y="216288"/>
                        <a:pt x="0" y="151488"/>
                        <a:pt x="0" y="144860"/>
                      </a:cubicBezTo>
                      <a:lnTo>
                        <a:pt x="0" y="12001"/>
                      </a:lnTo>
                      <a:close/>
                    </a:path>
                  </a:pathLst>
                </a:custGeom>
                <a:solidFill>
                  <a:srgbClr val="FFFF6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9" name="Group 18"/>
            <p:cNvGrpSpPr/>
            <p:nvPr/>
          </p:nvGrpSpPr>
          <p:grpSpPr>
            <a:xfrm>
              <a:off x="6773667" y="3956000"/>
              <a:ext cx="1875493" cy="1920264"/>
              <a:chOff x="6774233" y="3955342"/>
              <a:chExt cx="1875493" cy="192026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6774233" y="4516159"/>
                <a:ext cx="1756567" cy="1359447"/>
                <a:chOff x="4845844" y="2775152"/>
                <a:chExt cx="1756567" cy="1359447"/>
              </a:xfrm>
            </p:grpSpPr>
            <p:grpSp>
              <p:nvGrpSpPr>
                <p:cNvPr id="91" name="Group 90"/>
                <p:cNvGrpSpPr/>
                <p:nvPr/>
              </p:nvGrpSpPr>
              <p:grpSpPr>
                <a:xfrm>
                  <a:off x="4845844" y="2775152"/>
                  <a:ext cx="1756567" cy="1359447"/>
                  <a:chOff x="6702380" y="1061441"/>
                  <a:chExt cx="1756567" cy="1359447"/>
                </a:xfrm>
              </p:grpSpPr>
              <p:sp>
                <p:nvSpPr>
                  <p:cNvPr id="93" name="Flowchart: Magnetic Disk 6"/>
                  <p:cNvSpPr/>
                  <p:nvPr/>
                </p:nvSpPr>
                <p:spPr>
                  <a:xfrm>
                    <a:off x="7109283" y="1588153"/>
                    <a:ext cx="914400" cy="832735"/>
                  </a:xfrm>
                  <a:custGeom>
                    <a:avLst/>
                    <a:gdLst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698 w 10000"/>
                      <a:gd name="connsiteY5" fmla="*/ 8588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698 w 10000"/>
                      <a:gd name="connsiteY5" fmla="*/ 8588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0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10000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047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953 w 10000"/>
                      <a:gd name="connsiteY3" fmla="*/ 8205 h 10000"/>
                      <a:gd name="connsiteX4" fmla="*/ 5000 w 10000"/>
                      <a:gd name="connsiteY4" fmla="*/ 10000 h 10000"/>
                      <a:gd name="connsiteX5" fmla="*/ 1047 w 10000"/>
                      <a:gd name="connsiteY5" fmla="*/ 8333 h 10000"/>
                      <a:gd name="connsiteX6" fmla="*/ 0 w 10000"/>
                      <a:gd name="connsiteY6" fmla="*/ 1667 h 10000"/>
                      <a:gd name="connsiteX0" fmla="*/ 10000 w 10000"/>
                      <a:gd name="connsiteY0" fmla="*/ 1667 h 10000"/>
                      <a:gd name="connsiteX1" fmla="*/ 5000 w 10000"/>
                      <a:gd name="connsiteY1" fmla="*/ 3334 h 10000"/>
                      <a:gd name="connsiteX2" fmla="*/ 0 w 10000"/>
                      <a:gd name="connsiteY2" fmla="*/ 1667 h 10000"/>
                      <a:gd name="connsiteX0" fmla="*/ 0 w 10000"/>
                      <a:gd name="connsiteY0" fmla="*/ 1667 h 10000"/>
                      <a:gd name="connsiteX1" fmla="*/ 5000 w 10000"/>
                      <a:gd name="connsiteY1" fmla="*/ 0 h 10000"/>
                      <a:gd name="connsiteX2" fmla="*/ 10000 w 10000"/>
                      <a:gd name="connsiteY2" fmla="*/ 1667 h 10000"/>
                      <a:gd name="connsiteX3" fmla="*/ 8605 w 10000"/>
                      <a:gd name="connsiteY3" fmla="*/ 8333 h 10000"/>
                      <a:gd name="connsiteX4" fmla="*/ 5000 w 10000"/>
                      <a:gd name="connsiteY4" fmla="*/ 10000 h 10000"/>
                      <a:gd name="connsiteX5" fmla="*/ 1163 w 10000"/>
                      <a:gd name="connsiteY5" fmla="*/ 8716 h 10000"/>
                      <a:gd name="connsiteX6" fmla="*/ 0 w 10000"/>
                      <a:gd name="connsiteY6" fmla="*/ 1667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000" h="10000" stroke="0" extrusionOk="0">
                        <a:moveTo>
                          <a:pt x="0" y="1667"/>
                        </a:moveTo>
                        <a:cubicBezTo>
                          <a:pt x="0" y="746"/>
                          <a:pt x="2239" y="0"/>
                          <a:pt x="5000" y="0"/>
                        </a:cubicBezTo>
                        <a:cubicBezTo>
                          <a:pt x="7761" y="0"/>
                          <a:pt x="10000" y="746"/>
                          <a:pt x="10000" y="1667"/>
                        </a:cubicBezTo>
                        <a:lnTo>
                          <a:pt x="8953" y="8205"/>
                        </a:lnTo>
                        <a:cubicBezTo>
                          <a:pt x="8953" y="9126"/>
                          <a:pt x="7761" y="10000"/>
                          <a:pt x="5000" y="10000"/>
                        </a:cubicBezTo>
                        <a:cubicBezTo>
                          <a:pt x="2239" y="10000"/>
                          <a:pt x="1047" y="9254"/>
                          <a:pt x="1047" y="8333"/>
                        </a:cubicBezTo>
                        <a:lnTo>
                          <a:pt x="0" y="1667"/>
                        </a:lnTo>
                        <a:close/>
                      </a:path>
                      <a:path w="10000" h="10000" fill="none" extrusionOk="0">
                        <a:moveTo>
                          <a:pt x="10000" y="1667"/>
                        </a:moveTo>
                        <a:cubicBezTo>
                          <a:pt x="10000" y="2588"/>
                          <a:pt x="7761" y="3334"/>
                          <a:pt x="5000" y="3334"/>
                        </a:cubicBezTo>
                        <a:cubicBezTo>
                          <a:pt x="2239" y="3334"/>
                          <a:pt x="0" y="2588"/>
                          <a:pt x="0" y="1667"/>
                        </a:cubicBezTo>
                      </a:path>
                      <a:path w="10000" h="10000" fill="none">
                        <a:moveTo>
                          <a:pt x="0" y="1667"/>
                        </a:moveTo>
                        <a:cubicBezTo>
                          <a:pt x="0" y="746"/>
                          <a:pt x="2239" y="0"/>
                          <a:pt x="5000" y="0"/>
                        </a:cubicBezTo>
                        <a:cubicBezTo>
                          <a:pt x="7761" y="0"/>
                          <a:pt x="10000" y="746"/>
                          <a:pt x="10000" y="1667"/>
                        </a:cubicBezTo>
                        <a:lnTo>
                          <a:pt x="8605" y="8333"/>
                        </a:lnTo>
                        <a:cubicBezTo>
                          <a:pt x="8605" y="9254"/>
                          <a:pt x="7761" y="10000"/>
                          <a:pt x="5000" y="10000"/>
                        </a:cubicBezTo>
                        <a:cubicBezTo>
                          <a:pt x="2239" y="10000"/>
                          <a:pt x="1163" y="9637"/>
                          <a:pt x="1163" y="8716"/>
                        </a:cubicBezTo>
                        <a:cubicBezTo>
                          <a:pt x="1163" y="6494"/>
                          <a:pt x="0" y="3889"/>
                          <a:pt x="0" y="1667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" name="Can 7"/>
                  <p:cNvSpPr/>
                  <p:nvPr/>
                </p:nvSpPr>
                <p:spPr>
                  <a:xfrm>
                    <a:off x="7054908" y="1492935"/>
                    <a:ext cx="999794" cy="437888"/>
                  </a:xfrm>
                  <a:custGeom>
                    <a:avLst/>
                    <a:gdLst>
                      <a:gd name="connsiteX0" fmla="*/ 0 w 999794"/>
                      <a:gd name="connsiteY0" fmla="*/ 48091 h 384725"/>
                      <a:gd name="connsiteX1" fmla="*/ 499897 w 999794"/>
                      <a:gd name="connsiteY1" fmla="*/ 96182 h 384725"/>
                      <a:gd name="connsiteX2" fmla="*/ 999794 w 999794"/>
                      <a:gd name="connsiteY2" fmla="*/ 48091 h 384725"/>
                      <a:gd name="connsiteX3" fmla="*/ 999794 w 999794"/>
                      <a:gd name="connsiteY3" fmla="*/ 336634 h 384725"/>
                      <a:gd name="connsiteX4" fmla="*/ 499897 w 999794"/>
                      <a:gd name="connsiteY4" fmla="*/ 384725 h 384725"/>
                      <a:gd name="connsiteX5" fmla="*/ 0 w 999794"/>
                      <a:gd name="connsiteY5" fmla="*/ 336634 h 384725"/>
                      <a:gd name="connsiteX6" fmla="*/ 0 w 999794"/>
                      <a:gd name="connsiteY6" fmla="*/ 48091 h 384725"/>
                      <a:gd name="connsiteX0" fmla="*/ 0 w 999794"/>
                      <a:gd name="connsiteY0" fmla="*/ 48091 h 384725"/>
                      <a:gd name="connsiteX1" fmla="*/ 499897 w 999794"/>
                      <a:gd name="connsiteY1" fmla="*/ 0 h 384725"/>
                      <a:gd name="connsiteX2" fmla="*/ 999794 w 999794"/>
                      <a:gd name="connsiteY2" fmla="*/ 48091 h 384725"/>
                      <a:gd name="connsiteX3" fmla="*/ 499897 w 999794"/>
                      <a:gd name="connsiteY3" fmla="*/ 96182 h 384725"/>
                      <a:gd name="connsiteX4" fmla="*/ 0 w 999794"/>
                      <a:gd name="connsiteY4" fmla="*/ 48091 h 384725"/>
                      <a:gd name="connsiteX0" fmla="*/ 999794 w 999794"/>
                      <a:gd name="connsiteY0" fmla="*/ 48091 h 384725"/>
                      <a:gd name="connsiteX1" fmla="*/ 499897 w 999794"/>
                      <a:gd name="connsiteY1" fmla="*/ 96182 h 384725"/>
                      <a:gd name="connsiteX2" fmla="*/ 0 w 999794"/>
                      <a:gd name="connsiteY2" fmla="*/ 48091 h 384725"/>
                      <a:gd name="connsiteX3" fmla="*/ 499897 w 999794"/>
                      <a:gd name="connsiteY3" fmla="*/ 0 h 384725"/>
                      <a:gd name="connsiteX4" fmla="*/ 999794 w 999794"/>
                      <a:gd name="connsiteY4" fmla="*/ 48091 h 384725"/>
                      <a:gd name="connsiteX5" fmla="*/ 999794 w 999794"/>
                      <a:gd name="connsiteY5" fmla="*/ 336634 h 384725"/>
                      <a:gd name="connsiteX6" fmla="*/ 499897 w 999794"/>
                      <a:gd name="connsiteY6" fmla="*/ 384725 h 384725"/>
                      <a:gd name="connsiteX7" fmla="*/ 0 w 999794"/>
                      <a:gd name="connsiteY7" fmla="*/ 336634 h 384725"/>
                      <a:gd name="connsiteX8" fmla="*/ 0 w 999794"/>
                      <a:gd name="connsiteY8" fmla="*/ 48091 h 384725"/>
                      <a:gd name="connsiteX0" fmla="*/ 0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999794 w 999794"/>
                      <a:gd name="connsiteY2" fmla="*/ 101254 h 437888"/>
                      <a:gd name="connsiteX3" fmla="*/ 999794 w 999794"/>
                      <a:gd name="connsiteY3" fmla="*/ 389797 h 437888"/>
                      <a:gd name="connsiteX4" fmla="*/ 499897 w 999794"/>
                      <a:gd name="connsiteY4" fmla="*/ 437888 h 437888"/>
                      <a:gd name="connsiteX5" fmla="*/ 0 w 999794"/>
                      <a:gd name="connsiteY5" fmla="*/ 389797 h 437888"/>
                      <a:gd name="connsiteX6" fmla="*/ 0 w 999794"/>
                      <a:gd name="connsiteY6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53163 h 437888"/>
                      <a:gd name="connsiteX2" fmla="*/ 999794 w 999794"/>
                      <a:gd name="connsiteY2" fmla="*/ 101254 h 437888"/>
                      <a:gd name="connsiteX3" fmla="*/ 499897 w 999794"/>
                      <a:gd name="connsiteY3" fmla="*/ 149345 h 437888"/>
                      <a:gd name="connsiteX4" fmla="*/ 0 w 999794"/>
                      <a:gd name="connsiteY4" fmla="*/ 101254 h 437888"/>
                      <a:gd name="connsiteX0" fmla="*/ 999794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0 w 999794"/>
                      <a:gd name="connsiteY2" fmla="*/ 101254 h 437888"/>
                      <a:gd name="connsiteX3" fmla="*/ 499897 w 999794"/>
                      <a:gd name="connsiteY3" fmla="*/ 0 h 437888"/>
                      <a:gd name="connsiteX4" fmla="*/ 999794 w 999794"/>
                      <a:gd name="connsiteY4" fmla="*/ 101254 h 437888"/>
                      <a:gd name="connsiteX5" fmla="*/ 999794 w 999794"/>
                      <a:gd name="connsiteY5" fmla="*/ 389797 h 437888"/>
                      <a:gd name="connsiteX6" fmla="*/ 499897 w 999794"/>
                      <a:gd name="connsiteY6" fmla="*/ 437888 h 437888"/>
                      <a:gd name="connsiteX7" fmla="*/ 0 w 999794"/>
                      <a:gd name="connsiteY7" fmla="*/ 389797 h 437888"/>
                      <a:gd name="connsiteX8" fmla="*/ 0 w 999794"/>
                      <a:gd name="connsiteY8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999794 w 999794"/>
                      <a:gd name="connsiteY2" fmla="*/ 101254 h 437888"/>
                      <a:gd name="connsiteX3" fmla="*/ 999794 w 999794"/>
                      <a:gd name="connsiteY3" fmla="*/ 389797 h 437888"/>
                      <a:gd name="connsiteX4" fmla="*/ 499897 w 999794"/>
                      <a:gd name="connsiteY4" fmla="*/ 437888 h 437888"/>
                      <a:gd name="connsiteX5" fmla="*/ 0 w 999794"/>
                      <a:gd name="connsiteY5" fmla="*/ 389797 h 437888"/>
                      <a:gd name="connsiteX6" fmla="*/ 0 w 999794"/>
                      <a:gd name="connsiteY6" fmla="*/ 101254 h 437888"/>
                      <a:gd name="connsiteX0" fmla="*/ 0 w 999794"/>
                      <a:gd name="connsiteY0" fmla="*/ 101254 h 437888"/>
                      <a:gd name="connsiteX1" fmla="*/ 499897 w 999794"/>
                      <a:gd name="connsiteY1" fmla="*/ 10633 h 437888"/>
                      <a:gd name="connsiteX2" fmla="*/ 999794 w 999794"/>
                      <a:gd name="connsiteY2" fmla="*/ 101254 h 437888"/>
                      <a:gd name="connsiteX3" fmla="*/ 499897 w 999794"/>
                      <a:gd name="connsiteY3" fmla="*/ 149345 h 437888"/>
                      <a:gd name="connsiteX4" fmla="*/ 0 w 999794"/>
                      <a:gd name="connsiteY4" fmla="*/ 101254 h 437888"/>
                      <a:gd name="connsiteX0" fmla="*/ 999794 w 999794"/>
                      <a:gd name="connsiteY0" fmla="*/ 101254 h 437888"/>
                      <a:gd name="connsiteX1" fmla="*/ 499897 w 999794"/>
                      <a:gd name="connsiteY1" fmla="*/ 149345 h 437888"/>
                      <a:gd name="connsiteX2" fmla="*/ 0 w 999794"/>
                      <a:gd name="connsiteY2" fmla="*/ 101254 h 437888"/>
                      <a:gd name="connsiteX3" fmla="*/ 499897 w 999794"/>
                      <a:gd name="connsiteY3" fmla="*/ 0 h 437888"/>
                      <a:gd name="connsiteX4" fmla="*/ 999794 w 999794"/>
                      <a:gd name="connsiteY4" fmla="*/ 101254 h 437888"/>
                      <a:gd name="connsiteX5" fmla="*/ 999794 w 999794"/>
                      <a:gd name="connsiteY5" fmla="*/ 389797 h 437888"/>
                      <a:gd name="connsiteX6" fmla="*/ 499897 w 999794"/>
                      <a:gd name="connsiteY6" fmla="*/ 437888 h 437888"/>
                      <a:gd name="connsiteX7" fmla="*/ 0 w 999794"/>
                      <a:gd name="connsiteY7" fmla="*/ 389797 h 437888"/>
                      <a:gd name="connsiteX8" fmla="*/ 0 w 999794"/>
                      <a:gd name="connsiteY8" fmla="*/ 101254 h 4378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99794" h="437888" stroke="0" extrusionOk="0">
                        <a:moveTo>
                          <a:pt x="0" y="101254"/>
                        </a:moveTo>
                        <a:cubicBezTo>
                          <a:pt x="0" y="127814"/>
                          <a:pt x="223812" y="149345"/>
                          <a:pt x="499897" y="149345"/>
                        </a:cubicBezTo>
                        <a:cubicBezTo>
                          <a:pt x="775982" y="149345"/>
                          <a:pt x="999794" y="127814"/>
                          <a:pt x="999794" y="101254"/>
                        </a:cubicBezTo>
                        <a:lnTo>
                          <a:pt x="999794" y="389797"/>
                        </a:lnTo>
                        <a:cubicBezTo>
                          <a:pt x="999794" y="416357"/>
                          <a:pt x="775982" y="437888"/>
                          <a:pt x="499897" y="437888"/>
                        </a:cubicBezTo>
                        <a:cubicBezTo>
                          <a:pt x="223812" y="437888"/>
                          <a:pt x="0" y="416357"/>
                          <a:pt x="0" y="389797"/>
                        </a:cubicBezTo>
                        <a:lnTo>
                          <a:pt x="0" y="101254"/>
                        </a:lnTo>
                        <a:close/>
                      </a:path>
                      <a:path w="999794" h="437888" fill="lighten" stroke="0" extrusionOk="0">
                        <a:moveTo>
                          <a:pt x="0" y="101254"/>
                        </a:moveTo>
                        <a:cubicBezTo>
                          <a:pt x="0" y="78135"/>
                          <a:pt x="223812" y="10633"/>
                          <a:pt x="499897" y="10633"/>
                        </a:cubicBezTo>
                        <a:cubicBezTo>
                          <a:pt x="775982" y="10633"/>
                          <a:pt x="999794" y="74694"/>
                          <a:pt x="999794" y="101254"/>
                        </a:cubicBezTo>
                        <a:cubicBezTo>
                          <a:pt x="999794" y="127814"/>
                          <a:pt x="775982" y="149345"/>
                          <a:pt x="499897" y="149345"/>
                        </a:cubicBezTo>
                        <a:cubicBezTo>
                          <a:pt x="223812" y="149345"/>
                          <a:pt x="0" y="124373"/>
                          <a:pt x="0" y="101254"/>
                        </a:cubicBezTo>
                        <a:close/>
                      </a:path>
                      <a:path w="999794" h="437888" fill="none" extrusionOk="0">
                        <a:moveTo>
                          <a:pt x="999794" y="101254"/>
                        </a:moveTo>
                        <a:cubicBezTo>
                          <a:pt x="999794" y="127814"/>
                          <a:pt x="775982" y="149345"/>
                          <a:pt x="499897" y="149345"/>
                        </a:cubicBezTo>
                        <a:cubicBezTo>
                          <a:pt x="223812" y="149345"/>
                          <a:pt x="0" y="126145"/>
                          <a:pt x="0" y="101254"/>
                        </a:cubicBezTo>
                        <a:cubicBezTo>
                          <a:pt x="0" y="76363"/>
                          <a:pt x="223812" y="0"/>
                          <a:pt x="499897" y="0"/>
                        </a:cubicBezTo>
                        <a:cubicBezTo>
                          <a:pt x="775982" y="0"/>
                          <a:pt x="999794" y="74694"/>
                          <a:pt x="999794" y="101254"/>
                        </a:cubicBezTo>
                        <a:lnTo>
                          <a:pt x="999794" y="389797"/>
                        </a:lnTo>
                        <a:cubicBezTo>
                          <a:pt x="999794" y="416357"/>
                          <a:pt x="775982" y="437888"/>
                          <a:pt x="499897" y="437888"/>
                        </a:cubicBezTo>
                        <a:cubicBezTo>
                          <a:pt x="223812" y="437888"/>
                          <a:pt x="0" y="416357"/>
                          <a:pt x="0" y="389797"/>
                        </a:cubicBezTo>
                        <a:lnTo>
                          <a:pt x="0" y="101254"/>
                        </a:lnTo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5" name="Freeform 94"/>
                  <p:cNvSpPr/>
                  <p:nvPr/>
                </p:nvSpPr>
                <p:spPr>
                  <a:xfrm>
                    <a:off x="7564025" y="1067632"/>
                    <a:ext cx="22405" cy="510363"/>
                  </a:xfrm>
                  <a:custGeom>
                    <a:avLst/>
                    <a:gdLst>
                      <a:gd name="connsiteX0" fmla="*/ 11773 w 22405"/>
                      <a:gd name="connsiteY0" fmla="*/ 510363 h 510363"/>
                      <a:gd name="connsiteX1" fmla="*/ 1140 w 22405"/>
                      <a:gd name="connsiteY1" fmla="*/ 457200 h 510363"/>
                      <a:gd name="connsiteX2" fmla="*/ 11773 w 22405"/>
                      <a:gd name="connsiteY2" fmla="*/ 414670 h 510363"/>
                      <a:gd name="connsiteX3" fmla="*/ 22405 w 22405"/>
                      <a:gd name="connsiteY3" fmla="*/ 361507 h 510363"/>
                      <a:gd name="connsiteX4" fmla="*/ 11773 w 22405"/>
                      <a:gd name="connsiteY4" fmla="*/ 116959 h 510363"/>
                      <a:gd name="connsiteX5" fmla="*/ 1140 w 22405"/>
                      <a:gd name="connsiteY5" fmla="*/ 85061 h 510363"/>
                      <a:gd name="connsiteX6" fmla="*/ 1140 w 22405"/>
                      <a:gd name="connsiteY6" fmla="*/ 0 h 5103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405" h="510363">
                        <a:moveTo>
                          <a:pt x="11773" y="510363"/>
                        </a:moveTo>
                        <a:cubicBezTo>
                          <a:pt x="8229" y="492642"/>
                          <a:pt x="1140" y="475272"/>
                          <a:pt x="1140" y="457200"/>
                        </a:cubicBezTo>
                        <a:cubicBezTo>
                          <a:pt x="1140" y="442587"/>
                          <a:pt x="8603" y="428935"/>
                          <a:pt x="11773" y="414670"/>
                        </a:cubicBezTo>
                        <a:cubicBezTo>
                          <a:pt x="15693" y="397028"/>
                          <a:pt x="18861" y="379228"/>
                          <a:pt x="22405" y="361507"/>
                        </a:cubicBezTo>
                        <a:cubicBezTo>
                          <a:pt x="18861" y="279991"/>
                          <a:pt x="18031" y="198312"/>
                          <a:pt x="11773" y="116959"/>
                        </a:cubicBezTo>
                        <a:cubicBezTo>
                          <a:pt x="10913" y="105784"/>
                          <a:pt x="2155" y="96223"/>
                          <a:pt x="1140" y="85061"/>
                        </a:cubicBezTo>
                        <a:cubicBezTo>
                          <a:pt x="-1427" y="56824"/>
                          <a:pt x="1140" y="28354"/>
                          <a:pt x="1140" y="0"/>
                        </a:cubicBezTo>
                      </a:path>
                    </a:pathLst>
                  </a:custGeom>
                  <a:solidFill>
                    <a:srgbClr val="00B050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  <p:sp>
                <p:nvSpPr>
                  <p:cNvPr id="96" name="Oval 12"/>
                  <p:cNvSpPr/>
                  <p:nvPr/>
                </p:nvSpPr>
                <p:spPr>
                  <a:xfrm rot="1476327">
                    <a:off x="6702380" y="1061441"/>
                    <a:ext cx="907817" cy="400435"/>
                  </a:xfrm>
                  <a:custGeom>
                    <a:avLst/>
                    <a:gdLst>
                      <a:gd name="connsiteX0" fmla="*/ 0 w 914400"/>
                      <a:gd name="connsiteY0" fmla="*/ 457200 h 914400"/>
                      <a:gd name="connsiteX1" fmla="*/ 457200 w 914400"/>
                      <a:gd name="connsiteY1" fmla="*/ 0 h 914400"/>
                      <a:gd name="connsiteX2" fmla="*/ 914400 w 914400"/>
                      <a:gd name="connsiteY2" fmla="*/ 457200 h 914400"/>
                      <a:gd name="connsiteX3" fmla="*/ 457200 w 914400"/>
                      <a:gd name="connsiteY3" fmla="*/ 914400 h 914400"/>
                      <a:gd name="connsiteX4" fmla="*/ 0 w 914400"/>
                      <a:gd name="connsiteY4" fmla="*/ 457200 h 914400"/>
                      <a:gd name="connsiteX0" fmla="*/ 0 w 1275907"/>
                      <a:gd name="connsiteY0" fmla="*/ 478509 h 914493"/>
                      <a:gd name="connsiteX1" fmla="*/ 818707 w 1275907"/>
                      <a:gd name="connsiteY1" fmla="*/ 44 h 914493"/>
                      <a:gd name="connsiteX2" fmla="*/ 1275907 w 1275907"/>
                      <a:gd name="connsiteY2" fmla="*/ 457244 h 914493"/>
                      <a:gd name="connsiteX3" fmla="*/ 818707 w 1275907"/>
                      <a:gd name="connsiteY3" fmla="*/ 914444 h 914493"/>
                      <a:gd name="connsiteX4" fmla="*/ 0 w 1275907"/>
                      <a:gd name="connsiteY4" fmla="*/ 478509 h 914493"/>
                      <a:gd name="connsiteX0" fmla="*/ 0 w 1722474"/>
                      <a:gd name="connsiteY0" fmla="*/ 478929 h 915280"/>
                      <a:gd name="connsiteX1" fmla="*/ 818707 w 1722474"/>
                      <a:gd name="connsiteY1" fmla="*/ 464 h 915280"/>
                      <a:gd name="connsiteX2" fmla="*/ 1722474 w 1722474"/>
                      <a:gd name="connsiteY2" fmla="*/ 415134 h 915280"/>
                      <a:gd name="connsiteX3" fmla="*/ 818707 w 1722474"/>
                      <a:gd name="connsiteY3" fmla="*/ 914864 h 915280"/>
                      <a:gd name="connsiteX4" fmla="*/ 0 w 1722474"/>
                      <a:gd name="connsiteY4" fmla="*/ 478929 h 915280"/>
                      <a:gd name="connsiteX0" fmla="*/ 259889 w 1982363"/>
                      <a:gd name="connsiteY0" fmla="*/ 478929 h 915333"/>
                      <a:gd name="connsiteX1" fmla="*/ 1078596 w 1982363"/>
                      <a:gd name="connsiteY1" fmla="*/ 464 h 915333"/>
                      <a:gd name="connsiteX2" fmla="*/ 1982363 w 1982363"/>
                      <a:gd name="connsiteY2" fmla="*/ 415134 h 915333"/>
                      <a:gd name="connsiteX3" fmla="*/ 1078596 w 1982363"/>
                      <a:gd name="connsiteY3" fmla="*/ 914864 h 915333"/>
                      <a:gd name="connsiteX4" fmla="*/ 48705 w 1982363"/>
                      <a:gd name="connsiteY4" fmla="*/ 505510 h 915333"/>
                      <a:gd name="connsiteX5" fmla="*/ 259889 w 1982363"/>
                      <a:gd name="connsiteY5" fmla="*/ 478929 h 915333"/>
                      <a:gd name="connsiteX0" fmla="*/ 259889 w 1982363"/>
                      <a:gd name="connsiteY0" fmla="*/ 393434 h 914899"/>
                      <a:gd name="connsiteX1" fmla="*/ 1078596 w 1982363"/>
                      <a:gd name="connsiteY1" fmla="*/ 30 h 914899"/>
                      <a:gd name="connsiteX2" fmla="*/ 1982363 w 1982363"/>
                      <a:gd name="connsiteY2" fmla="*/ 414700 h 914899"/>
                      <a:gd name="connsiteX3" fmla="*/ 1078596 w 1982363"/>
                      <a:gd name="connsiteY3" fmla="*/ 914430 h 914899"/>
                      <a:gd name="connsiteX4" fmla="*/ 48705 w 1982363"/>
                      <a:gd name="connsiteY4" fmla="*/ 505076 h 914899"/>
                      <a:gd name="connsiteX5" fmla="*/ 259889 w 1982363"/>
                      <a:gd name="connsiteY5" fmla="*/ 393434 h 914899"/>
                      <a:gd name="connsiteX0" fmla="*/ 268910 w 1980752"/>
                      <a:gd name="connsiteY0" fmla="*/ 351171 h 915166"/>
                      <a:gd name="connsiteX1" fmla="*/ 1076985 w 1980752"/>
                      <a:gd name="connsiteY1" fmla="*/ 297 h 915166"/>
                      <a:gd name="connsiteX2" fmla="*/ 1980752 w 1980752"/>
                      <a:gd name="connsiteY2" fmla="*/ 414967 h 915166"/>
                      <a:gd name="connsiteX3" fmla="*/ 1076985 w 1980752"/>
                      <a:gd name="connsiteY3" fmla="*/ 914697 h 915166"/>
                      <a:gd name="connsiteX4" fmla="*/ 47094 w 1980752"/>
                      <a:gd name="connsiteY4" fmla="*/ 505343 h 915166"/>
                      <a:gd name="connsiteX5" fmla="*/ 268910 w 1980752"/>
                      <a:gd name="connsiteY5" fmla="*/ 351171 h 915166"/>
                      <a:gd name="connsiteX0" fmla="*/ 268910 w 2172138"/>
                      <a:gd name="connsiteY0" fmla="*/ 351083 h 915190"/>
                      <a:gd name="connsiteX1" fmla="*/ 1076985 w 2172138"/>
                      <a:gd name="connsiteY1" fmla="*/ 209 h 915190"/>
                      <a:gd name="connsiteX2" fmla="*/ 2172138 w 2172138"/>
                      <a:gd name="connsiteY2" fmla="*/ 404246 h 915190"/>
                      <a:gd name="connsiteX3" fmla="*/ 1076985 w 2172138"/>
                      <a:gd name="connsiteY3" fmla="*/ 914609 h 915190"/>
                      <a:gd name="connsiteX4" fmla="*/ 47094 w 2172138"/>
                      <a:gd name="connsiteY4" fmla="*/ 505255 h 915190"/>
                      <a:gd name="connsiteX5" fmla="*/ 268910 w 2172138"/>
                      <a:gd name="connsiteY5" fmla="*/ 351083 h 915190"/>
                      <a:gd name="connsiteX0" fmla="*/ 268910 w 2251386"/>
                      <a:gd name="connsiteY0" fmla="*/ 350877 h 914984"/>
                      <a:gd name="connsiteX1" fmla="*/ 1076985 w 2251386"/>
                      <a:gd name="connsiteY1" fmla="*/ 3 h 914984"/>
                      <a:gd name="connsiteX2" fmla="*/ 2035382 w 2251386"/>
                      <a:gd name="connsiteY2" fmla="*/ 356193 h 914984"/>
                      <a:gd name="connsiteX3" fmla="*/ 2172138 w 2251386"/>
                      <a:gd name="connsiteY3" fmla="*/ 404040 h 914984"/>
                      <a:gd name="connsiteX4" fmla="*/ 1076985 w 2251386"/>
                      <a:gd name="connsiteY4" fmla="*/ 914403 h 914984"/>
                      <a:gd name="connsiteX5" fmla="*/ 47094 w 2251386"/>
                      <a:gd name="connsiteY5" fmla="*/ 505049 h 914984"/>
                      <a:gd name="connsiteX6" fmla="*/ 268910 w 2251386"/>
                      <a:gd name="connsiteY6" fmla="*/ 350877 h 914984"/>
                      <a:gd name="connsiteX0" fmla="*/ 268910 w 2251386"/>
                      <a:gd name="connsiteY0" fmla="*/ 319094 h 915098"/>
                      <a:gd name="connsiteX1" fmla="*/ 1076985 w 2251386"/>
                      <a:gd name="connsiteY1" fmla="*/ 117 h 915098"/>
                      <a:gd name="connsiteX2" fmla="*/ 2035382 w 2251386"/>
                      <a:gd name="connsiteY2" fmla="*/ 356307 h 915098"/>
                      <a:gd name="connsiteX3" fmla="*/ 2172138 w 2251386"/>
                      <a:gd name="connsiteY3" fmla="*/ 404154 h 915098"/>
                      <a:gd name="connsiteX4" fmla="*/ 1076985 w 2251386"/>
                      <a:gd name="connsiteY4" fmla="*/ 914517 h 915098"/>
                      <a:gd name="connsiteX5" fmla="*/ 47094 w 2251386"/>
                      <a:gd name="connsiteY5" fmla="*/ 505163 h 915098"/>
                      <a:gd name="connsiteX6" fmla="*/ 268910 w 2251386"/>
                      <a:gd name="connsiteY6" fmla="*/ 319094 h 915098"/>
                      <a:gd name="connsiteX0" fmla="*/ 268910 w 2251386"/>
                      <a:gd name="connsiteY0" fmla="*/ 319094 h 809010"/>
                      <a:gd name="connsiteX1" fmla="*/ 1076985 w 2251386"/>
                      <a:gd name="connsiteY1" fmla="*/ 117 h 809010"/>
                      <a:gd name="connsiteX2" fmla="*/ 2035382 w 2251386"/>
                      <a:gd name="connsiteY2" fmla="*/ 356307 h 809010"/>
                      <a:gd name="connsiteX3" fmla="*/ 2172138 w 2251386"/>
                      <a:gd name="connsiteY3" fmla="*/ 404154 h 809010"/>
                      <a:gd name="connsiteX4" fmla="*/ 1076985 w 2251386"/>
                      <a:gd name="connsiteY4" fmla="*/ 808191 h 809010"/>
                      <a:gd name="connsiteX5" fmla="*/ 47094 w 2251386"/>
                      <a:gd name="connsiteY5" fmla="*/ 505163 h 809010"/>
                      <a:gd name="connsiteX6" fmla="*/ 268910 w 2251386"/>
                      <a:gd name="connsiteY6" fmla="*/ 319094 h 809010"/>
                      <a:gd name="connsiteX0" fmla="*/ 268910 w 2251386"/>
                      <a:gd name="connsiteY0" fmla="*/ 234083 h 723999"/>
                      <a:gd name="connsiteX1" fmla="*/ 1076985 w 2251386"/>
                      <a:gd name="connsiteY1" fmla="*/ 166 h 723999"/>
                      <a:gd name="connsiteX2" fmla="*/ 2035382 w 2251386"/>
                      <a:gd name="connsiteY2" fmla="*/ 271296 h 723999"/>
                      <a:gd name="connsiteX3" fmla="*/ 2172138 w 2251386"/>
                      <a:gd name="connsiteY3" fmla="*/ 319143 h 723999"/>
                      <a:gd name="connsiteX4" fmla="*/ 1076985 w 2251386"/>
                      <a:gd name="connsiteY4" fmla="*/ 723180 h 723999"/>
                      <a:gd name="connsiteX5" fmla="*/ 47094 w 2251386"/>
                      <a:gd name="connsiteY5" fmla="*/ 420152 h 723999"/>
                      <a:gd name="connsiteX6" fmla="*/ 268910 w 2251386"/>
                      <a:gd name="connsiteY6" fmla="*/ 234083 h 723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1386" h="723999">
                        <a:moveTo>
                          <a:pt x="268910" y="234083"/>
                        </a:moveTo>
                        <a:cubicBezTo>
                          <a:pt x="440559" y="164085"/>
                          <a:pt x="782573" y="-6036"/>
                          <a:pt x="1076985" y="166"/>
                        </a:cubicBezTo>
                        <a:cubicBezTo>
                          <a:pt x="1371397" y="6368"/>
                          <a:pt x="1852857" y="203957"/>
                          <a:pt x="2035382" y="271296"/>
                        </a:cubicBezTo>
                        <a:cubicBezTo>
                          <a:pt x="2217907" y="338635"/>
                          <a:pt x="2338959" y="210159"/>
                          <a:pt x="2172138" y="319143"/>
                        </a:cubicBezTo>
                        <a:cubicBezTo>
                          <a:pt x="2005317" y="428127"/>
                          <a:pt x="1431159" y="706345"/>
                          <a:pt x="1076985" y="723180"/>
                        </a:cubicBezTo>
                        <a:cubicBezTo>
                          <a:pt x="722811" y="740015"/>
                          <a:pt x="183545" y="492808"/>
                          <a:pt x="47094" y="420152"/>
                        </a:cubicBezTo>
                        <a:cubicBezTo>
                          <a:pt x="-89357" y="347496"/>
                          <a:pt x="97262" y="304081"/>
                          <a:pt x="268910" y="234083"/>
                        </a:cubicBezTo>
                        <a:close/>
                      </a:path>
                    </a:pathLst>
                  </a:custGeom>
                  <a:solidFill>
                    <a:srgbClr val="74913B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7" name="Oval 12"/>
                  <p:cNvSpPr/>
                  <p:nvPr/>
                </p:nvSpPr>
                <p:spPr>
                  <a:xfrm rot="9675283">
                    <a:off x="7551130" y="1136063"/>
                    <a:ext cx="907817" cy="400435"/>
                  </a:xfrm>
                  <a:custGeom>
                    <a:avLst/>
                    <a:gdLst>
                      <a:gd name="connsiteX0" fmla="*/ 0 w 914400"/>
                      <a:gd name="connsiteY0" fmla="*/ 457200 h 914400"/>
                      <a:gd name="connsiteX1" fmla="*/ 457200 w 914400"/>
                      <a:gd name="connsiteY1" fmla="*/ 0 h 914400"/>
                      <a:gd name="connsiteX2" fmla="*/ 914400 w 914400"/>
                      <a:gd name="connsiteY2" fmla="*/ 457200 h 914400"/>
                      <a:gd name="connsiteX3" fmla="*/ 457200 w 914400"/>
                      <a:gd name="connsiteY3" fmla="*/ 914400 h 914400"/>
                      <a:gd name="connsiteX4" fmla="*/ 0 w 914400"/>
                      <a:gd name="connsiteY4" fmla="*/ 457200 h 914400"/>
                      <a:gd name="connsiteX0" fmla="*/ 0 w 1275907"/>
                      <a:gd name="connsiteY0" fmla="*/ 478509 h 914493"/>
                      <a:gd name="connsiteX1" fmla="*/ 818707 w 1275907"/>
                      <a:gd name="connsiteY1" fmla="*/ 44 h 914493"/>
                      <a:gd name="connsiteX2" fmla="*/ 1275907 w 1275907"/>
                      <a:gd name="connsiteY2" fmla="*/ 457244 h 914493"/>
                      <a:gd name="connsiteX3" fmla="*/ 818707 w 1275907"/>
                      <a:gd name="connsiteY3" fmla="*/ 914444 h 914493"/>
                      <a:gd name="connsiteX4" fmla="*/ 0 w 1275907"/>
                      <a:gd name="connsiteY4" fmla="*/ 478509 h 914493"/>
                      <a:gd name="connsiteX0" fmla="*/ 0 w 1722474"/>
                      <a:gd name="connsiteY0" fmla="*/ 478929 h 915280"/>
                      <a:gd name="connsiteX1" fmla="*/ 818707 w 1722474"/>
                      <a:gd name="connsiteY1" fmla="*/ 464 h 915280"/>
                      <a:gd name="connsiteX2" fmla="*/ 1722474 w 1722474"/>
                      <a:gd name="connsiteY2" fmla="*/ 415134 h 915280"/>
                      <a:gd name="connsiteX3" fmla="*/ 818707 w 1722474"/>
                      <a:gd name="connsiteY3" fmla="*/ 914864 h 915280"/>
                      <a:gd name="connsiteX4" fmla="*/ 0 w 1722474"/>
                      <a:gd name="connsiteY4" fmla="*/ 478929 h 915280"/>
                      <a:gd name="connsiteX0" fmla="*/ 259889 w 1982363"/>
                      <a:gd name="connsiteY0" fmla="*/ 478929 h 915333"/>
                      <a:gd name="connsiteX1" fmla="*/ 1078596 w 1982363"/>
                      <a:gd name="connsiteY1" fmla="*/ 464 h 915333"/>
                      <a:gd name="connsiteX2" fmla="*/ 1982363 w 1982363"/>
                      <a:gd name="connsiteY2" fmla="*/ 415134 h 915333"/>
                      <a:gd name="connsiteX3" fmla="*/ 1078596 w 1982363"/>
                      <a:gd name="connsiteY3" fmla="*/ 914864 h 915333"/>
                      <a:gd name="connsiteX4" fmla="*/ 48705 w 1982363"/>
                      <a:gd name="connsiteY4" fmla="*/ 505510 h 915333"/>
                      <a:gd name="connsiteX5" fmla="*/ 259889 w 1982363"/>
                      <a:gd name="connsiteY5" fmla="*/ 478929 h 915333"/>
                      <a:gd name="connsiteX0" fmla="*/ 259889 w 1982363"/>
                      <a:gd name="connsiteY0" fmla="*/ 393434 h 914899"/>
                      <a:gd name="connsiteX1" fmla="*/ 1078596 w 1982363"/>
                      <a:gd name="connsiteY1" fmla="*/ 30 h 914899"/>
                      <a:gd name="connsiteX2" fmla="*/ 1982363 w 1982363"/>
                      <a:gd name="connsiteY2" fmla="*/ 414700 h 914899"/>
                      <a:gd name="connsiteX3" fmla="*/ 1078596 w 1982363"/>
                      <a:gd name="connsiteY3" fmla="*/ 914430 h 914899"/>
                      <a:gd name="connsiteX4" fmla="*/ 48705 w 1982363"/>
                      <a:gd name="connsiteY4" fmla="*/ 505076 h 914899"/>
                      <a:gd name="connsiteX5" fmla="*/ 259889 w 1982363"/>
                      <a:gd name="connsiteY5" fmla="*/ 393434 h 914899"/>
                      <a:gd name="connsiteX0" fmla="*/ 268910 w 1980752"/>
                      <a:gd name="connsiteY0" fmla="*/ 351171 h 915166"/>
                      <a:gd name="connsiteX1" fmla="*/ 1076985 w 1980752"/>
                      <a:gd name="connsiteY1" fmla="*/ 297 h 915166"/>
                      <a:gd name="connsiteX2" fmla="*/ 1980752 w 1980752"/>
                      <a:gd name="connsiteY2" fmla="*/ 414967 h 915166"/>
                      <a:gd name="connsiteX3" fmla="*/ 1076985 w 1980752"/>
                      <a:gd name="connsiteY3" fmla="*/ 914697 h 915166"/>
                      <a:gd name="connsiteX4" fmla="*/ 47094 w 1980752"/>
                      <a:gd name="connsiteY4" fmla="*/ 505343 h 915166"/>
                      <a:gd name="connsiteX5" fmla="*/ 268910 w 1980752"/>
                      <a:gd name="connsiteY5" fmla="*/ 351171 h 915166"/>
                      <a:gd name="connsiteX0" fmla="*/ 268910 w 2172138"/>
                      <a:gd name="connsiteY0" fmla="*/ 351083 h 915190"/>
                      <a:gd name="connsiteX1" fmla="*/ 1076985 w 2172138"/>
                      <a:gd name="connsiteY1" fmla="*/ 209 h 915190"/>
                      <a:gd name="connsiteX2" fmla="*/ 2172138 w 2172138"/>
                      <a:gd name="connsiteY2" fmla="*/ 404246 h 915190"/>
                      <a:gd name="connsiteX3" fmla="*/ 1076985 w 2172138"/>
                      <a:gd name="connsiteY3" fmla="*/ 914609 h 915190"/>
                      <a:gd name="connsiteX4" fmla="*/ 47094 w 2172138"/>
                      <a:gd name="connsiteY4" fmla="*/ 505255 h 915190"/>
                      <a:gd name="connsiteX5" fmla="*/ 268910 w 2172138"/>
                      <a:gd name="connsiteY5" fmla="*/ 351083 h 915190"/>
                      <a:gd name="connsiteX0" fmla="*/ 268910 w 2251386"/>
                      <a:gd name="connsiteY0" fmla="*/ 350877 h 914984"/>
                      <a:gd name="connsiteX1" fmla="*/ 1076985 w 2251386"/>
                      <a:gd name="connsiteY1" fmla="*/ 3 h 914984"/>
                      <a:gd name="connsiteX2" fmla="*/ 2035382 w 2251386"/>
                      <a:gd name="connsiteY2" fmla="*/ 356193 h 914984"/>
                      <a:gd name="connsiteX3" fmla="*/ 2172138 w 2251386"/>
                      <a:gd name="connsiteY3" fmla="*/ 404040 h 914984"/>
                      <a:gd name="connsiteX4" fmla="*/ 1076985 w 2251386"/>
                      <a:gd name="connsiteY4" fmla="*/ 914403 h 914984"/>
                      <a:gd name="connsiteX5" fmla="*/ 47094 w 2251386"/>
                      <a:gd name="connsiteY5" fmla="*/ 505049 h 914984"/>
                      <a:gd name="connsiteX6" fmla="*/ 268910 w 2251386"/>
                      <a:gd name="connsiteY6" fmla="*/ 350877 h 914984"/>
                      <a:gd name="connsiteX0" fmla="*/ 268910 w 2251386"/>
                      <a:gd name="connsiteY0" fmla="*/ 319094 h 915098"/>
                      <a:gd name="connsiteX1" fmla="*/ 1076985 w 2251386"/>
                      <a:gd name="connsiteY1" fmla="*/ 117 h 915098"/>
                      <a:gd name="connsiteX2" fmla="*/ 2035382 w 2251386"/>
                      <a:gd name="connsiteY2" fmla="*/ 356307 h 915098"/>
                      <a:gd name="connsiteX3" fmla="*/ 2172138 w 2251386"/>
                      <a:gd name="connsiteY3" fmla="*/ 404154 h 915098"/>
                      <a:gd name="connsiteX4" fmla="*/ 1076985 w 2251386"/>
                      <a:gd name="connsiteY4" fmla="*/ 914517 h 915098"/>
                      <a:gd name="connsiteX5" fmla="*/ 47094 w 2251386"/>
                      <a:gd name="connsiteY5" fmla="*/ 505163 h 915098"/>
                      <a:gd name="connsiteX6" fmla="*/ 268910 w 2251386"/>
                      <a:gd name="connsiteY6" fmla="*/ 319094 h 915098"/>
                      <a:gd name="connsiteX0" fmla="*/ 268910 w 2251386"/>
                      <a:gd name="connsiteY0" fmla="*/ 319094 h 809010"/>
                      <a:gd name="connsiteX1" fmla="*/ 1076985 w 2251386"/>
                      <a:gd name="connsiteY1" fmla="*/ 117 h 809010"/>
                      <a:gd name="connsiteX2" fmla="*/ 2035382 w 2251386"/>
                      <a:gd name="connsiteY2" fmla="*/ 356307 h 809010"/>
                      <a:gd name="connsiteX3" fmla="*/ 2172138 w 2251386"/>
                      <a:gd name="connsiteY3" fmla="*/ 404154 h 809010"/>
                      <a:gd name="connsiteX4" fmla="*/ 1076985 w 2251386"/>
                      <a:gd name="connsiteY4" fmla="*/ 808191 h 809010"/>
                      <a:gd name="connsiteX5" fmla="*/ 47094 w 2251386"/>
                      <a:gd name="connsiteY5" fmla="*/ 505163 h 809010"/>
                      <a:gd name="connsiteX6" fmla="*/ 268910 w 2251386"/>
                      <a:gd name="connsiteY6" fmla="*/ 319094 h 809010"/>
                      <a:gd name="connsiteX0" fmla="*/ 268910 w 2251386"/>
                      <a:gd name="connsiteY0" fmla="*/ 234083 h 723999"/>
                      <a:gd name="connsiteX1" fmla="*/ 1076985 w 2251386"/>
                      <a:gd name="connsiteY1" fmla="*/ 166 h 723999"/>
                      <a:gd name="connsiteX2" fmla="*/ 2035382 w 2251386"/>
                      <a:gd name="connsiteY2" fmla="*/ 271296 h 723999"/>
                      <a:gd name="connsiteX3" fmla="*/ 2172138 w 2251386"/>
                      <a:gd name="connsiteY3" fmla="*/ 319143 h 723999"/>
                      <a:gd name="connsiteX4" fmla="*/ 1076985 w 2251386"/>
                      <a:gd name="connsiteY4" fmla="*/ 723180 h 723999"/>
                      <a:gd name="connsiteX5" fmla="*/ 47094 w 2251386"/>
                      <a:gd name="connsiteY5" fmla="*/ 420152 h 723999"/>
                      <a:gd name="connsiteX6" fmla="*/ 268910 w 2251386"/>
                      <a:gd name="connsiteY6" fmla="*/ 234083 h 723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251386" h="723999">
                        <a:moveTo>
                          <a:pt x="268910" y="234083"/>
                        </a:moveTo>
                        <a:cubicBezTo>
                          <a:pt x="440559" y="164085"/>
                          <a:pt x="782573" y="-6036"/>
                          <a:pt x="1076985" y="166"/>
                        </a:cubicBezTo>
                        <a:cubicBezTo>
                          <a:pt x="1371397" y="6368"/>
                          <a:pt x="1852857" y="203957"/>
                          <a:pt x="2035382" y="271296"/>
                        </a:cubicBezTo>
                        <a:cubicBezTo>
                          <a:pt x="2217907" y="338635"/>
                          <a:pt x="2338959" y="210159"/>
                          <a:pt x="2172138" y="319143"/>
                        </a:cubicBezTo>
                        <a:cubicBezTo>
                          <a:pt x="2005317" y="428127"/>
                          <a:pt x="1431159" y="706345"/>
                          <a:pt x="1076985" y="723180"/>
                        </a:cubicBezTo>
                        <a:cubicBezTo>
                          <a:pt x="722811" y="740015"/>
                          <a:pt x="183545" y="492808"/>
                          <a:pt x="47094" y="420152"/>
                        </a:cubicBezTo>
                        <a:cubicBezTo>
                          <a:pt x="-89357" y="347496"/>
                          <a:pt x="97262" y="304081"/>
                          <a:pt x="268910" y="234083"/>
                        </a:cubicBezTo>
                        <a:close/>
                      </a:path>
                    </a:pathLst>
                  </a:custGeom>
                  <a:solidFill>
                    <a:srgbClr val="74913B"/>
                  </a:solidFill>
                  <a:ln>
                    <a:solidFill>
                      <a:srgbClr val="74913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92" name="Freeform 91"/>
                <p:cNvSpPr/>
                <p:nvPr/>
              </p:nvSpPr>
              <p:spPr>
                <a:xfrm>
                  <a:off x="6027051" y="2924923"/>
                  <a:ext cx="342230" cy="218057"/>
                </a:xfrm>
                <a:custGeom>
                  <a:avLst/>
                  <a:gdLst>
                    <a:gd name="connsiteX0" fmla="*/ 234086 w 358741"/>
                    <a:gd name="connsiteY0" fmla="*/ 534 h 271197"/>
                    <a:gd name="connsiteX1" fmla="*/ 234086 w 358741"/>
                    <a:gd name="connsiteY1" fmla="*/ 534 h 271197"/>
                    <a:gd name="connsiteX2" fmla="*/ 168249 w 358741"/>
                    <a:gd name="connsiteY2" fmla="*/ 7849 h 271197"/>
                    <a:gd name="connsiteX3" fmla="*/ 146304 w 358741"/>
                    <a:gd name="connsiteY3" fmla="*/ 15165 h 271197"/>
                    <a:gd name="connsiteX4" fmla="*/ 102413 w 358741"/>
                    <a:gd name="connsiteY4" fmla="*/ 22480 h 271197"/>
                    <a:gd name="connsiteX5" fmla="*/ 80467 w 358741"/>
                    <a:gd name="connsiteY5" fmla="*/ 29795 h 271197"/>
                    <a:gd name="connsiteX6" fmla="*/ 51206 w 358741"/>
                    <a:gd name="connsiteY6" fmla="*/ 37110 h 271197"/>
                    <a:gd name="connsiteX7" fmla="*/ 14630 w 358741"/>
                    <a:gd name="connsiteY7" fmla="*/ 66371 h 271197"/>
                    <a:gd name="connsiteX8" fmla="*/ 0 w 358741"/>
                    <a:gd name="connsiteY8" fmla="*/ 88317 h 271197"/>
                    <a:gd name="connsiteX9" fmla="*/ 7315 w 358741"/>
                    <a:gd name="connsiteY9" fmla="*/ 154153 h 271197"/>
                    <a:gd name="connsiteX10" fmla="*/ 21945 w 358741"/>
                    <a:gd name="connsiteY10" fmla="*/ 212675 h 271197"/>
                    <a:gd name="connsiteX11" fmla="*/ 36576 w 358741"/>
                    <a:gd name="connsiteY11" fmla="*/ 234621 h 271197"/>
                    <a:gd name="connsiteX12" fmla="*/ 58521 w 358741"/>
                    <a:gd name="connsiteY12" fmla="*/ 256566 h 271197"/>
                    <a:gd name="connsiteX13" fmla="*/ 102413 w 358741"/>
                    <a:gd name="connsiteY13" fmla="*/ 271197 h 271197"/>
                    <a:gd name="connsiteX14" fmla="*/ 256032 w 358741"/>
                    <a:gd name="connsiteY14" fmla="*/ 263881 h 271197"/>
                    <a:gd name="connsiteX15" fmla="*/ 299923 w 358741"/>
                    <a:gd name="connsiteY15" fmla="*/ 249251 h 271197"/>
                    <a:gd name="connsiteX16" fmla="*/ 321869 w 358741"/>
                    <a:gd name="connsiteY16" fmla="*/ 241936 h 271197"/>
                    <a:gd name="connsiteX17" fmla="*/ 358445 w 358741"/>
                    <a:gd name="connsiteY17" fmla="*/ 212675 h 271197"/>
                    <a:gd name="connsiteX18" fmla="*/ 351129 w 358741"/>
                    <a:gd name="connsiteY18" fmla="*/ 190729 h 271197"/>
                    <a:gd name="connsiteX19" fmla="*/ 329184 w 358741"/>
                    <a:gd name="connsiteY19" fmla="*/ 168784 h 271197"/>
                    <a:gd name="connsiteX20" fmla="*/ 314553 w 358741"/>
                    <a:gd name="connsiteY20" fmla="*/ 110262 h 271197"/>
                    <a:gd name="connsiteX21" fmla="*/ 307238 w 358741"/>
                    <a:gd name="connsiteY21" fmla="*/ 88317 h 271197"/>
                    <a:gd name="connsiteX22" fmla="*/ 285293 w 358741"/>
                    <a:gd name="connsiteY22" fmla="*/ 7849 h 271197"/>
                    <a:gd name="connsiteX23" fmla="*/ 263347 w 358741"/>
                    <a:gd name="connsiteY23" fmla="*/ 534 h 271197"/>
                    <a:gd name="connsiteX24" fmla="*/ 234086 w 358741"/>
                    <a:gd name="connsiteY24" fmla="*/ 534 h 271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358741" h="271197">
                      <a:moveTo>
                        <a:pt x="234086" y="534"/>
                      </a:moveTo>
                      <a:lnTo>
                        <a:pt x="234086" y="534"/>
                      </a:lnTo>
                      <a:cubicBezTo>
                        <a:pt x="212140" y="2972"/>
                        <a:pt x="190029" y="4219"/>
                        <a:pt x="168249" y="7849"/>
                      </a:cubicBezTo>
                      <a:cubicBezTo>
                        <a:pt x="160643" y="9117"/>
                        <a:pt x="153831" y="13492"/>
                        <a:pt x="146304" y="15165"/>
                      </a:cubicBezTo>
                      <a:cubicBezTo>
                        <a:pt x="131825" y="18383"/>
                        <a:pt x="116892" y="19263"/>
                        <a:pt x="102413" y="22480"/>
                      </a:cubicBezTo>
                      <a:cubicBezTo>
                        <a:pt x="94886" y="24153"/>
                        <a:pt x="87881" y="27677"/>
                        <a:pt x="80467" y="29795"/>
                      </a:cubicBezTo>
                      <a:cubicBezTo>
                        <a:pt x="70800" y="32557"/>
                        <a:pt x="60960" y="34672"/>
                        <a:pt x="51206" y="37110"/>
                      </a:cubicBezTo>
                      <a:cubicBezTo>
                        <a:pt x="34916" y="47971"/>
                        <a:pt x="26540" y="51483"/>
                        <a:pt x="14630" y="66371"/>
                      </a:cubicBezTo>
                      <a:cubicBezTo>
                        <a:pt x="9138" y="73236"/>
                        <a:pt x="4877" y="81002"/>
                        <a:pt x="0" y="88317"/>
                      </a:cubicBezTo>
                      <a:cubicBezTo>
                        <a:pt x="2438" y="110262"/>
                        <a:pt x="4192" y="132295"/>
                        <a:pt x="7315" y="154153"/>
                      </a:cubicBezTo>
                      <a:cubicBezTo>
                        <a:pt x="8984" y="165837"/>
                        <a:pt x="15138" y="199060"/>
                        <a:pt x="21945" y="212675"/>
                      </a:cubicBezTo>
                      <a:cubicBezTo>
                        <a:pt x="25877" y="220539"/>
                        <a:pt x="30947" y="227867"/>
                        <a:pt x="36576" y="234621"/>
                      </a:cubicBezTo>
                      <a:cubicBezTo>
                        <a:pt x="43199" y="242568"/>
                        <a:pt x="49478" y="251542"/>
                        <a:pt x="58521" y="256566"/>
                      </a:cubicBezTo>
                      <a:cubicBezTo>
                        <a:pt x="72002" y="264056"/>
                        <a:pt x="102413" y="271197"/>
                        <a:pt x="102413" y="271197"/>
                      </a:cubicBezTo>
                      <a:cubicBezTo>
                        <a:pt x="153619" y="268758"/>
                        <a:pt x="205081" y="269542"/>
                        <a:pt x="256032" y="263881"/>
                      </a:cubicBezTo>
                      <a:cubicBezTo>
                        <a:pt x="271359" y="262178"/>
                        <a:pt x="285293" y="254128"/>
                        <a:pt x="299923" y="249251"/>
                      </a:cubicBezTo>
                      <a:lnTo>
                        <a:pt x="321869" y="241936"/>
                      </a:lnTo>
                      <a:cubicBezTo>
                        <a:pt x="325020" y="239835"/>
                        <a:pt x="356842" y="220691"/>
                        <a:pt x="358445" y="212675"/>
                      </a:cubicBezTo>
                      <a:cubicBezTo>
                        <a:pt x="359957" y="205114"/>
                        <a:pt x="355406" y="197145"/>
                        <a:pt x="351129" y="190729"/>
                      </a:cubicBezTo>
                      <a:cubicBezTo>
                        <a:pt x="345391" y="182121"/>
                        <a:pt x="336499" y="176099"/>
                        <a:pt x="329184" y="168784"/>
                      </a:cubicBezTo>
                      <a:cubicBezTo>
                        <a:pt x="312462" y="118616"/>
                        <a:pt x="332210" y="180886"/>
                        <a:pt x="314553" y="110262"/>
                      </a:cubicBezTo>
                      <a:cubicBezTo>
                        <a:pt x="312683" y="102782"/>
                        <a:pt x="309676" y="95632"/>
                        <a:pt x="307238" y="88317"/>
                      </a:cubicBezTo>
                      <a:cubicBezTo>
                        <a:pt x="303773" y="57127"/>
                        <a:pt x="314096" y="25131"/>
                        <a:pt x="285293" y="7849"/>
                      </a:cubicBezTo>
                      <a:cubicBezTo>
                        <a:pt x="278681" y="3882"/>
                        <a:pt x="270953" y="1802"/>
                        <a:pt x="263347" y="534"/>
                      </a:cubicBezTo>
                      <a:cubicBezTo>
                        <a:pt x="256131" y="-669"/>
                        <a:pt x="238963" y="534"/>
                        <a:pt x="234086" y="534"/>
                      </a:cubicBezTo>
                      <a:close/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5" name="Group 74"/>
              <p:cNvGrpSpPr/>
              <p:nvPr/>
            </p:nvGrpSpPr>
            <p:grpSpPr>
              <a:xfrm>
                <a:off x="8053203" y="3955342"/>
                <a:ext cx="596523" cy="849514"/>
                <a:chOff x="4855967" y="2779334"/>
                <a:chExt cx="596523" cy="849514"/>
              </a:xfrm>
            </p:grpSpPr>
            <p:sp>
              <p:nvSpPr>
                <p:cNvPr id="76" name="Oval 75"/>
                <p:cNvSpPr/>
                <p:nvPr/>
              </p:nvSpPr>
              <p:spPr>
                <a:xfrm rot="1852441">
                  <a:off x="5323532" y="2779334"/>
                  <a:ext cx="128958" cy="45719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 rot="1852441">
                  <a:off x="5154710" y="2922037"/>
                  <a:ext cx="236623" cy="85682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8" name="Flowchart: Alternate Process 77"/>
                <p:cNvSpPr/>
                <p:nvPr/>
              </p:nvSpPr>
              <p:spPr>
                <a:xfrm rot="1951185">
                  <a:off x="5311451" y="2800659"/>
                  <a:ext cx="54000" cy="144000"/>
                </a:xfrm>
                <a:prstGeom prst="flowChartAlternateProcess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8" name="Flowchart: Alternate Process 79"/>
                <p:cNvSpPr/>
                <p:nvPr/>
              </p:nvSpPr>
              <p:spPr>
                <a:xfrm rot="1951185">
                  <a:off x="5020767" y="2913169"/>
                  <a:ext cx="128956" cy="692303"/>
                </a:xfrm>
                <a:custGeom>
                  <a:avLst/>
                  <a:gdLst>
                    <a:gd name="connsiteX0" fmla="*/ 0 w 103806"/>
                    <a:gd name="connsiteY0" fmla="*/ 17301 h 590307"/>
                    <a:gd name="connsiteX1" fmla="*/ 17301 w 103806"/>
                    <a:gd name="connsiteY1" fmla="*/ 0 h 590307"/>
                    <a:gd name="connsiteX2" fmla="*/ 86505 w 103806"/>
                    <a:gd name="connsiteY2" fmla="*/ 0 h 590307"/>
                    <a:gd name="connsiteX3" fmla="*/ 103806 w 103806"/>
                    <a:gd name="connsiteY3" fmla="*/ 17301 h 590307"/>
                    <a:gd name="connsiteX4" fmla="*/ 103806 w 103806"/>
                    <a:gd name="connsiteY4" fmla="*/ 573006 h 590307"/>
                    <a:gd name="connsiteX5" fmla="*/ 86505 w 103806"/>
                    <a:gd name="connsiteY5" fmla="*/ 590307 h 590307"/>
                    <a:gd name="connsiteX6" fmla="*/ 17301 w 103806"/>
                    <a:gd name="connsiteY6" fmla="*/ 590307 h 590307"/>
                    <a:gd name="connsiteX7" fmla="*/ 0 w 103806"/>
                    <a:gd name="connsiteY7" fmla="*/ 573006 h 590307"/>
                    <a:gd name="connsiteX8" fmla="*/ 0 w 103806"/>
                    <a:gd name="connsiteY8" fmla="*/ 17301 h 590307"/>
                    <a:gd name="connsiteX0" fmla="*/ 0 w 103806"/>
                    <a:gd name="connsiteY0" fmla="*/ 56031 h 629037"/>
                    <a:gd name="connsiteX1" fmla="*/ 29322 w 103806"/>
                    <a:gd name="connsiteY1" fmla="*/ 0 h 629037"/>
                    <a:gd name="connsiteX2" fmla="*/ 86505 w 103806"/>
                    <a:gd name="connsiteY2" fmla="*/ 38730 h 629037"/>
                    <a:gd name="connsiteX3" fmla="*/ 103806 w 103806"/>
                    <a:gd name="connsiteY3" fmla="*/ 56031 h 629037"/>
                    <a:gd name="connsiteX4" fmla="*/ 103806 w 103806"/>
                    <a:gd name="connsiteY4" fmla="*/ 611736 h 629037"/>
                    <a:gd name="connsiteX5" fmla="*/ 86505 w 103806"/>
                    <a:gd name="connsiteY5" fmla="*/ 629037 h 629037"/>
                    <a:gd name="connsiteX6" fmla="*/ 17301 w 103806"/>
                    <a:gd name="connsiteY6" fmla="*/ 629037 h 629037"/>
                    <a:gd name="connsiteX7" fmla="*/ 0 w 103806"/>
                    <a:gd name="connsiteY7" fmla="*/ 611736 h 629037"/>
                    <a:gd name="connsiteX8" fmla="*/ 0 w 103806"/>
                    <a:gd name="connsiteY8" fmla="*/ 56031 h 629037"/>
                    <a:gd name="connsiteX0" fmla="*/ 0 w 103806"/>
                    <a:gd name="connsiteY0" fmla="*/ 56031 h 629037"/>
                    <a:gd name="connsiteX1" fmla="*/ 29322 w 103806"/>
                    <a:gd name="connsiteY1" fmla="*/ 0 h 629037"/>
                    <a:gd name="connsiteX2" fmla="*/ 87759 w 103806"/>
                    <a:gd name="connsiteY2" fmla="*/ 9690 h 629037"/>
                    <a:gd name="connsiteX3" fmla="*/ 103806 w 103806"/>
                    <a:gd name="connsiteY3" fmla="*/ 56031 h 629037"/>
                    <a:gd name="connsiteX4" fmla="*/ 103806 w 103806"/>
                    <a:gd name="connsiteY4" fmla="*/ 611736 h 629037"/>
                    <a:gd name="connsiteX5" fmla="*/ 86505 w 103806"/>
                    <a:gd name="connsiteY5" fmla="*/ 629037 h 629037"/>
                    <a:gd name="connsiteX6" fmla="*/ 17301 w 103806"/>
                    <a:gd name="connsiteY6" fmla="*/ 629037 h 629037"/>
                    <a:gd name="connsiteX7" fmla="*/ 0 w 103806"/>
                    <a:gd name="connsiteY7" fmla="*/ 611736 h 629037"/>
                    <a:gd name="connsiteX8" fmla="*/ 0 w 103806"/>
                    <a:gd name="connsiteY8" fmla="*/ 56031 h 629037"/>
                    <a:gd name="connsiteX0" fmla="*/ 0 w 103806"/>
                    <a:gd name="connsiteY0" fmla="*/ 57908 h 630914"/>
                    <a:gd name="connsiteX1" fmla="*/ 29322 w 103806"/>
                    <a:gd name="connsiteY1" fmla="*/ 1877 h 630914"/>
                    <a:gd name="connsiteX2" fmla="*/ 87759 w 103806"/>
                    <a:gd name="connsiteY2" fmla="*/ 11567 h 630914"/>
                    <a:gd name="connsiteX3" fmla="*/ 103806 w 103806"/>
                    <a:gd name="connsiteY3" fmla="*/ 57908 h 630914"/>
                    <a:gd name="connsiteX4" fmla="*/ 103806 w 103806"/>
                    <a:gd name="connsiteY4" fmla="*/ 613613 h 630914"/>
                    <a:gd name="connsiteX5" fmla="*/ 86505 w 103806"/>
                    <a:gd name="connsiteY5" fmla="*/ 630914 h 630914"/>
                    <a:gd name="connsiteX6" fmla="*/ 17301 w 103806"/>
                    <a:gd name="connsiteY6" fmla="*/ 630914 h 630914"/>
                    <a:gd name="connsiteX7" fmla="*/ 0 w 103806"/>
                    <a:gd name="connsiteY7" fmla="*/ 613613 h 630914"/>
                    <a:gd name="connsiteX8" fmla="*/ 0 w 103806"/>
                    <a:gd name="connsiteY8" fmla="*/ 57908 h 630914"/>
                    <a:gd name="connsiteX0" fmla="*/ 0 w 103806"/>
                    <a:gd name="connsiteY0" fmla="*/ 57908 h 718910"/>
                    <a:gd name="connsiteX1" fmla="*/ 29322 w 103806"/>
                    <a:gd name="connsiteY1" fmla="*/ 1877 h 718910"/>
                    <a:gd name="connsiteX2" fmla="*/ 87759 w 103806"/>
                    <a:gd name="connsiteY2" fmla="*/ 11567 h 718910"/>
                    <a:gd name="connsiteX3" fmla="*/ 103806 w 103806"/>
                    <a:gd name="connsiteY3" fmla="*/ 57908 h 718910"/>
                    <a:gd name="connsiteX4" fmla="*/ 103806 w 103806"/>
                    <a:gd name="connsiteY4" fmla="*/ 613613 h 718910"/>
                    <a:gd name="connsiteX5" fmla="*/ 86505 w 103806"/>
                    <a:gd name="connsiteY5" fmla="*/ 630914 h 718910"/>
                    <a:gd name="connsiteX6" fmla="*/ 56458 w 103806"/>
                    <a:gd name="connsiteY6" fmla="*/ 718910 h 718910"/>
                    <a:gd name="connsiteX7" fmla="*/ 0 w 103806"/>
                    <a:gd name="connsiteY7" fmla="*/ 613613 h 718910"/>
                    <a:gd name="connsiteX8" fmla="*/ 0 w 103806"/>
                    <a:gd name="connsiteY8" fmla="*/ 57908 h 718910"/>
                    <a:gd name="connsiteX0" fmla="*/ 0 w 103806"/>
                    <a:gd name="connsiteY0" fmla="*/ 57908 h 718910"/>
                    <a:gd name="connsiteX1" fmla="*/ 29322 w 103806"/>
                    <a:gd name="connsiteY1" fmla="*/ 1877 h 718910"/>
                    <a:gd name="connsiteX2" fmla="*/ 87759 w 103806"/>
                    <a:gd name="connsiteY2" fmla="*/ 11567 h 718910"/>
                    <a:gd name="connsiteX3" fmla="*/ 103806 w 103806"/>
                    <a:gd name="connsiteY3" fmla="*/ 57908 h 718910"/>
                    <a:gd name="connsiteX4" fmla="*/ 103806 w 103806"/>
                    <a:gd name="connsiteY4" fmla="*/ 613613 h 718910"/>
                    <a:gd name="connsiteX5" fmla="*/ 86505 w 103806"/>
                    <a:gd name="connsiteY5" fmla="*/ 630914 h 718910"/>
                    <a:gd name="connsiteX6" fmla="*/ 93787 w 103806"/>
                    <a:gd name="connsiteY6" fmla="*/ 641551 h 718910"/>
                    <a:gd name="connsiteX7" fmla="*/ 56458 w 103806"/>
                    <a:gd name="connsiteY7" fmla="*/ 718910 h 718910"/>
                    <a:gd name="connsiteX8" fmla="*/ 0 w 103806"/>
                    <a:gd name="connsiteY8" fmla="*/ 613613 h 718910"/>
                    <a:gd name="connsiteX9" fmla="*/ 0 w 103806"/>
                    <a:gd name="connsiteY9" fmla="*/ 57908 h 718910"/>
                    <a:gd name="connsiteX0" fmla="*/ 0 w 103806"/>
                    <a:gd name="connsiteY0" fmla="*/ 57908 h 717454"/>
                    <a:gd name="connsiteX1" fmla="*/ 29322 w 103806"/>
                    <a:gd name="connsiteY1" fmla="*/ 1877 h 717454"/>
                    <a:gd name="connsiteX2" fmla="*/ 87759 w 103806"/>
                    <a:gd name="connsiteY2" fmla="*/ 11567 h 717454"/>
                    <a:gd name="connsiteX3" fmla="*/ 103806 w 103806"/>
                    <a:gd name="connsiteY3" fmla="*/ 57908 h 717454"/>
                    <a:gd name="connsiteX4" fmla="*/ 103806 w 103806"/>
                    <a:gd name="connsiteY4" fmla="*/ 613613 h 717454"/>
                    <a:gd name="connsiteX5" fmla="*/ 86505 w 103806"/>
                    <a:gd name="connsiteY5" fmla="*/ 630914 h 717454"/>
                    <a:gd name="connsiteX6" fmla="*/ 93787 w 103806"/>
                    <a:gd name="connsiteY6" fmla="*/ 641551 h 717454"/>
                    <a:gd name="connsiteX7" fmla="*/ 49882 w 103806"/>
                    <a:gd name="connsiteY7" fmla="*/ 717454 h 717454"/>
                    <a:gd name="connsiteX8" fmla="*/ 0 w 103806"/>
                    <a:gd name="connsiteY8" fmla="*/ 613613 h 717454"/>
                    <a:gd name="connsiteX9" fmla="*/ 0 w 103806"/>
                    <a:gd name="connsiteY9" fmla="*/ 57908 h 717454"/>
                    <a:gd name="connsiteX0" fmla="*/ 0 w 103806"/>
                    <a:gd name="connsiteY0" fmla="*/ 57908 h 717454"/>
                    <a:gd name="connsiteX1" fmla="*/ 29322 w 103806"/>
                    <a:gd name="connsiteY1" fmla="*/ 1877 h 717454"/>
                    <a:gd name="connsiteX2" fmla="*/ 87759 w 103806"/>
                    <a:gd name="connsiteY2" fmla="*/ 11567 h 717454"/>
                    <a:gd name="connsiteX3" fmla="*/ 103806 w 103806"/>
                    <a:gd name="connsiteY3" fmla="*/ 57908 h 717454"/>
                    <a:gd name="connsiteX4" fmla="*/ 103806 w 103806"/>
                    <a:gd name="connsiteY4" fmla="*/ 613613 h 717454"/>
                    <a:gd name="connsiteX5" fmla="*/ 90345 w 103806"/>
                    <a:gd name="connsiteY5" fmla="*/ 636936 h 717454"/>
                    <a:gd name="connsiteX6" fmla="*/ 93787 w 103806"/>
                    <a:gd name="connsiteY6" fmla="*/ 641551 h 717454"/>
                    <a:gd name="connsiteX7" fmla="*/ 49882 w 103806"/>
                    <a:gd name="connsiteY7" fmla="*/ 717454 h 717454"/>
                    <a:gd name="connsiteX8" fmla="*/ 0 w 103806"/>
                    <a:gd name="connsiteY8" fmla="*/ 613613 h 717454"/>
                    <a:gd name="connsiteX9" fmla="*/ 0 w 103806"/>
                    <a:gd name="connsiteY9" fmla="*/ 57908 h 717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806" h="717454">
                      <a:moveTo>
                        <a:pt x="0" y="57908"/>
                      </a:moveTo>
                      <a:cubicBezTo>
                        <a:pt x="0" y="48353"/>
                        <a:pt x="19767" y="1877"/>
                        <a:pt x="29322" y="1877"/>
                      </a:cubicBezTo>
                      <a:cubicBezTo>
                        <a:pt x="52390" y="1877"/>
                        <a:pt x="61755" y="-6328"/>
                        <a:pt x="87759" y="11567"/>
                      </a:cubicBezTo>
                      <a:cubicBezTo>
                        <a:pt x="97314" y="11567"/>
                        <a:pt x="103806" y="48353"/>
                        <a:pt x="103806" y="57908"/>
                      </a:cubicBezTo>
                      <a:lnTo>
                        <a:pt x="103806" y="613613"/>
                      </a:lnTo>
                      <a:cubicBezTo>
                        <a:pt x="103806" y="623168"/>
                        <a:pt x="99900" y="636936"/>
                        <a:pt x="90345" y="636936"/>
                      </a:cubicBezTo>
                      <a:cubicBezTo>
                        <a:pt x="89485" y="639754"/>
                        <a:pt x="94647" y="638733"/>
                        <a:pt x="93787" y="641551"/>
                      </a:cubicBezTo>
                      <a:lnTo>
                        <a:pt x="49882" y="717454"/>
                      </a:lnTo>
                      <a:cubicBezTo>
                        <a:pt x="40327" y="717454"/>
                        <a:pt x="0" y="623168"/>
                        <a:pt x="0" y="613613"/>
                      </a:cubicBezTo>
                      <a:lnTo>
                        <a:pt x="0" y="57908"/>
                      </a:ln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9" name="Rectangle 88"/>
                <p:cNvSpPr/>
                <p:nvPr/>
              </p:nvSpPr>
              <p:spPr>
                <a:xfrm rot="2182421">
                  <a:off x="4855967" y="3520848"/>
                  <a:ext cx="36000" cy="10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0" name="Flowchart: Alternate Process 21"/>
                <p:cNvSpPr/>
                <p:nvPr/>
              </p:nvSpPr>
              <p:spPr>
                <a:xfrm rot="2070612">
                  <a:off x="4916373" y="3316945"/>
                  <a:ext cx="119496" cy="236138"/>
                </a:xfrm>
                <a:custGeom>
                  <a:avLst/>
                  <a:gdLst>
                    <a:gd name="connsiteX0" fmla="*/ 0 w 72008"/>
                    <a:gd name="connsiteY0" fmla="*/ 12001 h 156861"/>
                    <a:gd name="connsiteX1" fmla="*/ 12001 w 72008"/>
                    <a:gd name="connsiteY1" fmla="*/ 0 h 156861"/>
                    <a:gd name="connsiteX2" fmla="*/ 60007 w 72008"/>
                    <a:gd name="connsiteY2" fmla="*/ 0 h 156861"/>
                    <a:gd name="connsiteX3" fmla="*/ 72008 w 72008"/>
                    <a:gd name="connsiteY3" fmla="*/ 12001 h 156861"/>
                    <a:gd name="connsiteX4" fmla="*/ 72008 w 72008"/>
                    <a:gd name="connsiteY4" fmla="*/ 144860 h 156861"/>
                    <a:gd name="connsiteX5" fmla="*/ 60007 w 72008"/>
                    <a:gd name="connsiteY5" fmla="*/ 156861 h 156861"/>
                    <a:gd name="connsiteX6" fmla="*/ 12001 w 72008"/>
                    <a:gd name="connsiteY6" fmla="*/ 156861 h 156861"/>
                    <a:gd name="connsiteX7" fmla="*/ 0 w 72008"/>
                    <a:gd name="connsiteY7" fmla="*/ 144860 h 156861"/>
                    <a:gd name="connsiteX8" fmla="*/ 0 w 72008"/>
                    <a:gd name="connsiteY8" fmla="*/ 12001 h 156861"/>
                    <a:gd name="connsiteX0" fmla="*/ 0 w 72008"/>
                    <a:gd name="connsiteY0" fmla="*/ 12001 h 216288"/>
                    <a:gd name="connsiteX1" fmla="*/ 12001 w 72008"/>
                    <a:gd name="connsiteY1" fmla="*/ 0 h 216288"/>
                    <a:gd name="connsiteX2" fmla="*/ 60007 w 72008"/>
                    <a:gd name="connsiteY2" fmla="*/ 0 h 216288"/>
                    <a:gd name="connsiteX3" fmla="*/ 72008 w 72008"/>
                    <a:gd name="connsiteY3" fmla="*/ 12001 h 216288"/>
                    <a:gd name="connsiteX4" fmla="*/ 72008 w 72008"/>
                    <a:gd name="connsiteY4" fmla="*/ 144860 h 216288"/>
                    <a:gd name="connsiteX5" fmla="*/ 60007 w 72008"/>
                    <a:gd name="connsiteY5" fmla="*/ 156861 h 216288"/>
                    <a:gd name="connsiteX6" fmla="*/ 32311 w 72008"/>
                    <a:gd name="connsiteY6" fmla="*/ 216288 h 216288"/>
                    <a:gd name="connsiteX7" fmla="*/ 0 w 72008"/>
                    <a:gd name="connsiteY7" fmla="*/ 144860 h 216288"/>
                    <a:gd name="connsiteX8" fmla="*/ 0 w 72008"/>
                    <a:gd name="connsiteY8" fmla="*/ 12001 h 216288"/>
                    <a:gd name="connsiteX0" fmla="*/ 0 w 72149"/>
                    <a:gd name="connsiteY0" fmla="*/ 12001 h 216288"/>
                    <a:gd name="connsiteX1" fmla="*/ 12001 w 72149"/>
                    <a:gd name="connsiteY1" fmla="*/ 0 h 216288"/>
                    <a:gd name="connsiteX2" fmla="*/ 60007 w 72149"/>
                    <a:gd name="connsiteY2" fmla="*/ 0 h 216288"/>
                    <a:gd name="connsiteX3" fmla="*/ 72008 w 72149"/>
                    <a:gd name="connsiteY3" fmla="*/ 12001 h 216288"/>
                    <a:gd name="connsiteX4" fmla="*/ 72008 w 72149"/>
                    <a:gd name="connsiteY4" fmla="*/ 144860 h 216288"/>
                    <a:gd name="connsiteX5" fmla="*/ 66860 w 72149"/>
                    <a:gd name="connsiteY5" fmla="*/ 166827 h 216288"/>
                    <a:gd name="connsiteX6" fmla="*/ 32311 w 72149"/>
                    <a:gd name="connsiteY6" fmla="*/ 216288 h 216288"/>
                    <a:gd name="connsiteX7" fmla="*/ 0 w 72149"/>
                    <a:gd name="connsiteY7" fmla="*/ 144860 h 216288"/>
                    <a:gd name="connsiteX8" fmla="*/ 0 w 72149"/>
                    <a:gd name="connsiteY8" fmla="*/ 12001 h 216288"/>
                    <a:gd name="connsiteX0" fmla="*/ 0 w 72149"/>
                    <a:gd name="connsiteY0" fmla="*/ 12001 h 217392"/>
                    <a:gd name="connsiteX1" fmla="*/ 12001 w 72149"/>
                    <a:gd name="connsiteY1" fmla="*/ 0 h 217392"/>
                    <a:gd name="connsiteX2" fmla="*/ 60007 w 72149"/>
                    <a:gd name="connsiteY2" fmla="*/ 0 h 217392"/>
                    <a:gd name="connsiteX3" fmla="*/ 72008 w 72149"/>
                    <a:gd name="connsiteY3" fmla="*/ 12001 h 217392"/>
                    <a:gd name="connsiteX4" fmla="*/ 72008 w 72149"/>
                    <a:gd name="connsiteY4" fmla="*/ 144860 h 217392"/>
                    <a:gd name="connsiteX5" fmla="*/ 66860 w 72149"/>
                    <a:gd name="connsiteY5" fmla="*/ 166827 h 217392"/>
                    <a:gd name="connsiteX6" fmla="*/ 60026 w 72149"/>
                    <a:gd name="connsiteY6" fmla="*/ 187089 h 217392"/>
                    <a:gd name="connsiteX7" fmla="*/ 32311 w 72149"/>
                    <a:gd name="connsiteY7" fmla="*/ 216288 h 217392"/>
                    <a:gd name="connsiteX8" fmla="*/ 0 w 72149"/>
                    <a:gd name="connsiteY8" fmla="*/ 144860 h 217392"/>
                    <a:gd name="connsiteX9" fmla="*/ 0 w 72149"/>
                    <a:gd name="connsiteY9" fmla="*/ 12001 h 217392"/>
                    <a:gd name="connsiteX0" fmla="*/ 0 w 80605"/>
                    <a:gd name="connsiteY0" fmla="*/ 12001 h 217392"/>
                    <a:gd name="connsiteX1" fmla="*/ 12001 w 80605"/>
                    <a:gd name="connsiteY1" fmla="*/ 0 h 217392"/>
                    <a:gd name="connsiteX2" fmla="*/ 60007 w 80605"/>
                    <a:gd name="connsiteY2" fmla="*/ 0 h 217392"/>
                    <a:gd name="connsiteX3" fmla="*/ 72008 w 80605"/>
                    <a:gd name="connsiteY3" fmla="*/ 12001 h 217392"/>
                    <a:gd name="connsiteX4" fmla="*/ 80532 w 80605"/>
                    <a:gd name="connsiteY4" fmla="*/ 84677 h 217392"/>
                    <a:gd name="connsiteX5" fmla="*/ 72008 w 80605"/>
                    <a:gd name="connsiteY5" fmla="*/ 144860 h 217392"/>
                    <a:gd name="connsiteX6" fmla="*/ 66860 w 80605"/>
                    <a:gd name="connsiteY6" fmla="*/ 166827 h 217392"/>
                    <a:gd name="connsiteX7" fmla="*/ 60026 w 80605"/>
                    <a:gd name="connsiteY7" fmla="*/ 187089 h 217392"/>
                    <a:gd name="connsiteX8" fmla="*/ 32311 w 80605"/>
                    <a:gd name="connsiteY8" fmla="*/ 216288 h 217392"/>
                    <a:gd name="connsiteX9" fmla="*/ 0 w 80605"/>
                    <a:gd name="connsiteY9" fmla="*/ 144860 h 217392"/>
                    <a:gd name="connsiteX10" fmla="*/ 0 w 80605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2008 w 80667"/>
                    <a:gd name="connsiteY5" fmla="*/ 144860 h 217392"/>
                    <a:gd name="connsiteX6" fmla="*/ 66860 w 80667"/>
                    <a:gd name="connsiteY6" fmla="*/ 166827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7157 w 80667"/>
                    <a:gd name="connsiteY5" fmla="*/ 142909 h 217392"/>
                    <a:gd name="connsiteX6" fmla="*/ 66860 w 80667"/>
                    <a:gd name="connsiteY6" fmla="*/ 166827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0667"/>
                    <a:gd name="connsiteY0" fmla="*/ 12001 h 217392"/>
                    <a:gd name="connsiteX1" fmla="*/ 12001 w 80667"/>
                    <a:gd name="connsiteY1" fmla="*/ 0 h 217392"/>
                    <a:gd name="connsiteX2" fmla="*/ 60007 w 80667"/>
                    <a:gd name="connsiteY2" fmla="*/ 0 h 217392"/>
                    <a:gd name="connsiteX3" fmla="*/ 77157 w 80667"/>
                    <a:gd name="connsiteY3" fmla="*/ 10049 h 217392"/>
                    <a:gd name="connsiteX4" fmla="*/ 80532 w 80667"/>
                    <a:gd name="connsiteY4" fmla="*/ 84677 h 217392"/>
                    <a:gd name="connsiteX5" fmla="*/ 77157 w 80667"/>
                    <a:gd name="connsiteY5" fmla="*/ 142909 h 217392"/>
                    <a:gd name="connsiteX6" fmla="*/ 72096 w 80667"/>
                    <a:gd name="connsiteY6" fmla="*/ 172912 h 217392"/>
                    <a:gd name="connsiteX7" fmla="*/ 60026 w 80667"/>
                    <a:gd name="connsiteY7" fmla="*/ 187089 h 217392"/>
                    <a:gd name="connsiteX8" fmla="*/ 32311 w 80667"/>
                    <a:gd name="connsiteY8" fmla="*/ 216288 h 217392"/>
                    <a:gd name="connsiteX9" fmla="*/ 0 w 80667"/>
                    <a:gd name="connsiteY9" fmla="*/ 144860 h 217392"/>
                    <a:gd name="connsiteX10" fmla="*/ 0 w 80667"/>
                    <a:gd name="connsiteY10" fmla="*/ 12001 h 217392"/>
                    <a:gd name="connsiteX0" fmla="*/ 0 w 83703"/>
                    <a:gd name="connsiteY0" fmla="*/ 12001 h 217392"/>
                    <a:gd name="connsiteX1" fmla="*/ 12001 w 83703"/>
                    <a:gd name="connsiteY1" fmla="*/ 0 h 217392"/>
                    <a:gd name="connsiteX2" fmla="*/ 60007 w 83703"/>
                    <a:gd name="connsiteY2" fmla="*/ 0 h 217392"/>
                    <a:gd name="connsiteX3" fmla="*/ 77157 w 83703"/>
                    <a:gd name="connsiteY3" fmla="*/ 10049 h 217392"/>
                    <a:gd name="connsiteX4" fmla="*/ 80532 w 83703"/>
                    <a:gd name="connsiteY4" fmla="*/ 84677 h 217392"/>
                    <a:gd name="connsiteX5" fmla="*/ 83703 w 83703"/>
                    <a:gd name="connsiteY5" fmla="*/ 139693 h 217392"/>
                    <a:gd name="connsiteX6" fmla="*/ 72096 w 83703"/>
                    <a:gd name="connsiteY6" fmla="*/ 172912 h 217392"/>
                    <a:gd name="connsiteX7" fmla="*/ 60026 w 83703"/>
                    <a:gd name="connsiteY7" fmla="*/ 187089 h 217392"/>
                    <a:gd name="connsiteX8" fmla="*/ 32311 w 83703"/>
                    <a:gd name="connsiteY8" fmla="*/ 216288 h 217392"/>
                    <a:gd name="connsiteX9" fmla="*/ 0 w 83703"/>
                    <a:gd name="connsiteY9" fmla="*/ 144860 h 217392"/>
                    <a:gd name="connsiteX10" fmla="*/ 0 w 83703"/>
                    <a:gd name="connsiteY10" fmla="*/ 12001 h 217392"/>
                    <a:gd name="connsiteX0" fmla="*/ 0 w 83703"/>
                    <a:gd name="connsiteY0" fmla="*/ 12001 h 217609"/>
                    <a:gd name="connsiteX1" fmla="*/ 12001 w 83703"/>
                    <a:gd name="connsiteY1" fmla="*/ 0 h 217609"/>
                    <a:gd name="connsiteX2" fmla="*/ 60007 w 83703"/>
                    <a:gd name="connsiteY2" fmla="*/ 0 h 217609"/>
                    <a:gd name="connsiteX3" fmla="*/ 77157 w 83703"/>
                    <a:gd name="connsiteY3" fmla="*/ 10049 h 217609"/>
                    <a:gd name="connsiteX4" fmla="*/ 80532 w 83703"/>
                    <a:gd name="connsiteY4" fmla="*/ 84677 h 217609"/>
                    <a:gd name="connsiteX5" fmla="*/ 83703 w 83703"/>
                    <a:gd name="connsiteY5" fmla="*/ 139693 h 217609"/>
                    <a:gd name="connsiteX6" fmla="*/ 72096 w 83703"/>
                    <a:gd name="connsiteY6" fmla="*/ 172912 h 217609"/>
                    <a:gd name="connsiteX7" fmla="*/ 62906 w 83703"/>
                    <a:gd name="connsiteY7" fmla="*/ 192600 h 217609"/>
                    <a:gd name="connsiteX8" fmla="*/ 32311 w 83703"/>
                    <a:gd name="connsiteY8" fmla="*/ 216288 h 217609"/>
                    <a:gd name="connsiteX9" fmla="*/ 0 w 83703"/>
                    <a:gd name="connsiteY9" fmla="*/ 144860 h 217609"/>
                    <a:gd name="connsiteX10" fmla="*/ 0 w 83703"/>
                    <a:gd name="connsiteY10" fmla="*/ 12001 h 2176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83703" h="217609">
                      <a:moveTo>
                        <a:pt x="0" y="12001"/>
                      </a:moveTo>
                      <a:cubicBezTo>
                        <a:pt x="0" y="5373"/>
                        <a:pt x="5373" y="0"/>
                        <a:pt x="12001" y="0"/>
                      </a:cubicBezTo>
                      <a:lnTo>
                        <a:pt x="60007" y="0"/>
                      </a:lnTo>
                      <a:cubicBezTo>
                        <a:pt x="66635" y="0"/>
                        <a:pt x="77157" y="3421"/>
                        <a:pt x="77157" y="10049"/>
                      </a:cubicBezTo>
                      <a:cubicBezTo>
                        <a:pt x="76101" y="35997"/>
                        <a:pt x="81588" y="58729"/>
                        <a:pt x="80532" y="84677"/>
                      </a:cubicBezTo>
                      <a:lnTo>
                        <a:pt x="83703" y="139693"/>
                      </a:lnTo>
                      <a:cubicBezTo>
                        <a:pt x="83703" y="146321"/>
                        <a:pt x="78724" y="172912"/>
                        <a:pt x="72096" y="172912"/>
                      </a:cubicBezTo>
                      <a:cubicBezTo>
                        <a:pt x="68688" y="179874"/>
                        <a:pt x="68664" y="184357"/>
                        <a:pt x="62906" y="192600"/>
                      </a:cubicBezTo>
                      <a:cubicBezTo>
                        <a:pt x="57148" y="200844"/>
                        <a:pt x="40904" y="223250"/>
                        <a:pt x="32311" y="216288"/>
                      </a:cubicBezTo>
                      <a:cubicBezTo>
                        <a:pt x="25683" y="216288"/>
                        <a:pt x="0" y="151488"/>
                        <a:pt x="0" y="144860"/>
                      </a:cubicBezTo>
                      <a:lnTo>
                        <a:pt x="0" y="12001"/>
                      </a:lnTo>
                      <a:close/>
                    </a:path>
                  </a:pathLst>
                </a:custGeom>
                <a:solidFill>
                  <a:srgbClr val="FFFF6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71813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203" y="3914398"/>
            <a:ext cx="1935163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1935163" cy="225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Oval 62"/>
          <p:cNvSpPr/>
          <p:nvPr/>
        </p:nvSpPr>
        <p:spPr>
          <a:xfrm>
            <a:off x="1187624" y="1124744"/>
            <a:ext cx="1944216" cy="1800200"/>
          </a:xfrm>
          <a:prstGeom prst="ellipse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1218688" y="4207440"/>
            <a:ext cx="1944216" cy="1800200"/>
          </a:xfrm>
          <a:prstGeom prst="ellipse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1297732" y="1930549"/>
            <a:ext cx="288032" cy="168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309746" y="5119334"/>
            <a:ext cx="288032" cy="168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331640" y="2060848"/>
            <a:ext cx="9108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err="1" smtClean="0"/>
              <a:t>Spect</a:t>
            </a:r>
            <a:r>
              <a:rPr lang="es-ES" sz="1050" dirty="0" smtClean="0"/>
              <a:t> </a:t>
            </a:r>
            <a:r>
              <a:rPr lang="es-ES" sz="1050" dirty="0" err="1" smtClean="0"/>
              <a:t>marker</a:t>
            </a:r>
            <a:endParaRPr lang="es-ES" sz="1050" dirty="0"/>
          </a:p>
        </p:txBody>
      </p:sp>
      <p:sp>
        <p:nvSpPr>
          <p:cNvPr id="68" name="TextBox 67"/>
          <p:cNvSpPr txBox="1"/>
          <p:nvPr/>
        </p:nvSpPr>
        <p:spPr>
          <a:xfrm>
            <a:off x="1434712" y="5249668"/>
            <a:ext cx="9108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err="1" smtClean="0"/>
              <a:t>Spect</a:t>
            </a:r>
            <a:r>
              <a:rPr lang="es-ES" sz="1050" dirty="0" smtClean="0"/>
              <a:t> </a:t>
            </a:r>
            <a:r>
              <a:rPr lang="es-ES" sz="1050" dirty="0" err="1" smtClean="0"/>
              <a:t>marker</a:t>
            </a:r>
            <a:endParaRPr lang="es-ES" sz="1050" dirty="0"/>
          </a:p>
        </p:txBody>
      </p:sp>
      <p:sp>
        <p:nvSpPr>
          <p:cNvPr id="69" name="Rectangle 68"/>
          <p:cNvSpPr/>
          <p:nvPr/>
        </p:nvSpPr>
        <p:spPr>
          <a:xfrm>
            <a:off x="1264995" y="586780"/>
            <a:ext cx="1794837" cy="2330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35S::HA:VIP1</a:t>
            </a:r>
            <a:endParaRPr lang="es-ES" sz="1600" dirty="0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 flipH="1">
            <a:off x="2286794" y="829387"/>
            <a:ext cx="720080" cy="160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303095" y="819862"/>
            <a:ext cx="714717" cy="170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017812" y="990253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290466" y="988625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971600" y="3604377"/>
            <a:ext cx="2592288" cy="2330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35S::HA:VIP1-ECFP:VBF</a:t>
            </a:r>
            <a:endParaRPr lang="es-ES" sz="1600" dirty="0">
              <a:solidFill>
                <a:schemeClr val="tx1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2339752" y="3861048"/>
            <a:ext cx="115212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971600" y="3837459"/>
            <a:ext cx="1046212" cy="2396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028569" y="407113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2334376" y="4071018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4283968" y="2410706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3892982" y="1700808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4355976" y="5579058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3964990" y="4869160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6650835" y="1118793"/>
            <a:ext cx="1756567" cy="1359447"/>
            <a:chOff x="6702380" y="1061441"/>
            <a:chExt cx="1756567" cy="1359447"/>
          </a:xfrm>
        </p:grpSpPr>
        <p:sp>
          <p:nvSpPr>
            <p:cNvPr id="138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9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1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42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137" name="Freeform 136"/>
          <p:cNvSpPr/>
          <p:nvPr/>
        </p:nvSpPr>
        <p:spPr>
          <a:xfrm>
            <a:off x="7832042" y="1268564"/>
            <a:ext cx="342230" cy="218057"/>
          </a:xfrm>
          <a:custGeom>
            <a:avLst/>
            <a:gdLst>
              <a:gd name="connsiteX0" fmla="*/ 234086 w 358741"/>
              <a:gd name="connsiteY0" fmla="*/ 534 h 271197"/>
              <a:gd name="connsiteX1" fmla="*/ 234086 w 358741"/>
              <a:gd name="connsiteY1" fmla="*/ 534 h 271197"/>
              <a:gd name="connsiteX2" fmla="*/ 168249 w 358741"/>
              <a:gd name="connsiteY2" fmla="*/ 7849 h 271197"/>
              <a:gd name="connsiteX3" fmla="*/ 146304 w 358741"/>
              <a:gd name="connsiteY3" fmla="*/ 15165 h 271197"/>
              <a:gd name="connsiteX4" fmla="*/ 102413 w 358741"/>
              <a:gd name="connsiteY4" fmla="*/ 22480 h 271197"/>
              <a:gd name="connsiteX5" fmla="*/ 80467 w 358741"/>
              <a:gd name="connsiteY5" fmla="*/ 29795 h 271197"/>
              <a:gd name="connsiteX6" fmla="*/ 51206 w 358741"/>
              <a:gd name="connsiteY6" fmla="*/ 37110 h 271197"/>
              <a:gd name="connsiteX7" fmla="*/ 14630 w 358741"/>
              <a:gd name="connsiteY7" fmla="*/ 66371 h 271197"/>
              <a:gd name="connsiteX8" fmla="*/ 0 w 358741"/>
              <a:gd name="connsiteY8" fmla="*/ 88317 h 271197"/>
              <a:gd name="connsiteX9" fmla="*/ 7315 w 358741"/>
              <a:gd name="connsiteY9" fmla="*/ 154153 h 271197"/>
              <a:gd name="connsiteX10" fmla="*/ 21945 w 358741"/>
              <a:gd name="connsiteY10" fmla="*/ 212675 h 271197"/>
              <a:gd name="connsiteX11" fmla="*/ 36576 w 358741"/>
              <a:gd name="connsiteY11" fmla="*/ 234621 h 271197"/>
              <a:gd name="connsiteX12" fmla="*/ 58521 w 358741"/>
              <a:gd name="connsiteY12" fmla="*/ 256566 h 271197"/>
              <a:gd name="connsiteX13" fmla="*/ 102413 w 358741"/>
              <a:gd name="connsiteY13" fmla="*/ 271197 h 271197"/>
              <a:gd name="connsiteX14" fmla="*/ 256032 w 358741"/>
              <a:gd name="connsiteY14" fmla="*/ 263881 h 271197"/>
              <a:gd name="connsiteX15" fmla="*/ 299923 w 358741"/>
              <a:gd name="connsiteY15" fmla="*/ 249251 h 271197"/>
              <a:gd name="connsiteX16" fmla="*/ 321869 w 358741"/>
              <a:gd name="connsiteY16" fmla="*/ 241936 h 271197"/>
              <a:gd name="connsiteX17" fmla="*/ 358445 w 358741"/>
              <a:gd name="connsiteY17" fmla="*/ 212675 h 271197"/>
              <a:gd name="connsiteX18" fmla="*/ 351129 w 358741"/>
              <a:gd name="connsiteY18" fmla="*/ 190729 h 271197"/>
              <a:gd name="connsiteX19" fmla="*/ 329184 w 358741"/>
              <a:gd name="connsiteY19" fmla="*/ 168784 h 271197"/>
              <a:gd name="connsiteX20" fmla="*/ 314553 w 358741"/>
              <a:gd name="connsiteY20" fmla="*/ 110262 h 271197"/>
              <a:gd name="connsiteX21" fmla="*/ 307238 w 358741"/>
              <a:gd name="connsiteY21" fmla="*/ 88317 h 271197"/>
              <a:gd name="connsiteX22" fmla="*/ 285293 w 358741"/>
              <a:gd name="connsiteY22" fmla="*/ 7849 h 271197"/>
              <a:gd name="connsiteX23" fmla="*/ 263347 w 358741"/>
              <a:gd name="connsiteY23" fmla="*/ 534 h 271197"/>
              <a:gd name="connsiteX24" fmla="*/ 234086 w 358741"/>
              <a:gd name="connsiteY24" fmla="*/ 534 h 27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58741" h="271197">
                <a:moveTo>
                  <a:pt x="234086" y="534"/>
                </a:moveTo>
                <a:lnTo>
                  <a:pt x="234086" y="534"/>
                </a:lnTo>
                <a:cubicBezTo>
                  <a:pt x="212140" y="2972"/>
                  <a:pt x="190029" y="4219"/>
                  <a:pt x="168249" y="7849"/>
                </a:cubicBezTo>
                <a:cubicBezTo>
                  <a:pt x="160643" y="9117"/>
                  <a:pt x="153831" y="13492"/>
                  <a:pt x="146304" y="15165"/>
                </a:cubicBezTo>
                <a:cubicBezTo>
                  <a:pt x="131825" y="18383"/>
                  <a:pt x="116892" y="19263"/>
                  <a:pt x="102413" y="22480"/>
                </a:cubicBezTo>
                <a:cubicBezTo>
                  <a:pt x="94886" y="24153"/>
                  <a:pt x="87881" y="27677"/>
                  <a:pt x="80467" y="29795"/>
                </a:cubicBezTo>
                <a:cubicBezTo>
                  <a:pt x="70800" y="32557"/>
                  <a:pt x="60960" y="34672"/>
                  <a:pt x="51206" y="37110"/>
                </a:cubicBezTo>
                <a:cubicBezTo>
                  <a:pt x="34916" y="47971"/>
                  <a:pt x="26540" y="51483"/>
                  <a:pt x="14630" y="66371"/>
                </a:cubicBezTo>
                <a:cubicBezTo>
                  <a:pt x="9138" y="73236"/>
                  <a:pt x="4877" y="81002"/>
                  <a:pt x="0" y="88317"/>
                </a:cubicBezTo>
                <a:cubicBezTo>
                  <a:pt x="2438" y="110262"/>
                  <a:pt x="4192" y="132295"/>
                  <a:pt x="7315" y="154153"/>
                </a:cubicBezTo>
                <a:cubicBezTo>
                  <a:pt x="8984" y="165837"/>
                  <a:pt x="15138" y="199060"/>
                  <a:pt x="21945" y="212675"/>
                </a:cubicBezTo>
                <a:cubicBezTo>
                  <a:pt x="25877" y="220539"/>
                  <a:pt x="30947" y="227867"/>
                  <a:pt x="36576" y="234621"/>
                </a:cubicBezTo>
                <a:cubicBezTo>
                  <a:pt x="43199" y="242568"/>
                  <a:pt x="49478" y="251542"/>
                  <a:pt x="58521" y="256566"/>
                </a:cubicBezTo>
                <a:cubicBezTo>
                  <a:pt x="72002" y="264056"/>
                  <a:pt x="102413" y="271197"/>
                  <a:pt x="102413" y="271197"/>
                </a:cubicBezTo>
                <a:cubicBezTo>
                  <a:pt x="153619" y="268758"/>
                  <a:pt x="205081" y="269542"/>
                  <a:pt x="256032" y="263881"/>
                </a:cubicBezTo>
                <a:cubicBezTo>
                  <a:pt x="271359" y="262178"/>
                  <a:pt x="285293" y="254128"/>
                  <a:pt x="299923" y="249251"/>
                </a:cubicBezTo>
                <a:lnTo>
                  <a:pt x="321869" y="241936"/>
                </a:lnTo>
                <a:cubicBezTo>
                  <a:pt x="325020" y="239835"/>
                  <a:pt x="356842" y="220691"/>
                  <a:pt x="358445" y="212675"/>
                </a:cubicBezTo>
                <a:cubicBezTo>
                  <a:pt x="359957" y="205114"/>
                  <a:pt x="355406" y="197145"/>
                  <a:pt x="351129" y="190729"/>
                </a:cubicBezTo>
                <a:cubicBezTo>
                  <a:pt x="345391" y="182121"/>
                  <a:pt x="336499" y="176099"/>
                  <a:pt x="329184" y="168784"/>
                </a:cubicBezTo>
                <a:cubicBezTo>
                  <a:pt x="312462" y="118616"/>
                  <a:pt x="332210" y="180886"/>
                  <a:pt x="314553" y="110262"/>
                </a:cubicBezTo>
                <a:cubicBezTo>
                  <a:pt x="312683" y="102782"/>
                  <a:pt x="309676" y="95632"/>
                  <a:pt x="307238" y="88317"/>
                </a:cubicBezTo>
                <a:cubicBezTo>
                  <a:pt x="303773" y="57127"/>
                  <a:pt x="314096" y="25131"/>
                  <a:pt x="285293" y="7849"/>
                </a:cubicBezTo>
                <a:cubicBezTo>
                  <a:pt x="278681" y="3882"/>
                  <a:pt x="270953" y="1802"/>
                  <a:pt x="263347" y="534"/>
                </a:cubicBezTo>
                <a:cubicBezTo>
                  <a:pt x="256131" y="-669"/>
                  <a:pt x="238963" y="534"/>
                  <a:pt x="234086" y="534"/>
                </a:cubicBezTo>
                <a:close/>
              </a:path>
            </a:pathLst>
          </a:cu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8052637" y="544328"/>
            <a:ext cx="596523" cy="849514"/>
            <a:chOff x="4855967" y="2779334"/>
            <a:chExt cx="596523" cy="849514"/>
          </a:xfrm>
        </p:grpSpPr>
        <p:sp>
          <p:nvSpPr>
            <p:cNvPr id="130" name="Oval 129"/>
            <p:cNvSpPr/>
            <p:nvPr/>
          </p:nvSpPr>
          <p:spPr>
            <a:xfrm rot="1852441">
              <a:off x="5323532" y="2779334"/>
              <a:ext cx="128958" cy="4571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 rot="1852441">
              <a:off x="5154710" y="2922037"/>
              <a:ext cx="236623" cy="8568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2" name="Flowchart: Alternate Process 131"/>
            <p:cNvSpPr/>
            <p:nvPr/>
          </p:nvSpPr>
          <p:spPr>
            <a:xfrm rot="1951185">
              <a:off x="5311451" y="2800659"/>
              <a:ext cx="54000" cy="144000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3" name="Flowchart: Alternate Process 79"/>
            <p:cNvSpPr/>
            <p:nvPr/>
          </p:nvSpPr>
          <p:spPr>
            <a:xfrm rot="1951185">
              <a:off x="5020767" y="2913169"/>
              <a:ext cx="128956" cy="692303"/>
            </a:xfrm>
            <a:custGeom>
              <a:avLst/>
              <a:gdLst>
                <a:gd name="connsiteX0" fmla="*/ 0 w 103806"/>
                <a:gd name="connsiteY0" fmla="*/ 17301 h 590307"/>
                <a:gd name="connsiteX1" fmla="*/ 17301 w 103806"/>
                <a:gd name="connsiteY1" fmla="*/ 0 h 590307"/>
                <a:gd name="connsiteX2" fmla="*/ 86505 w 103806"/>
                <a:gd name="connsiteY2" fmla="*/ 0 h 590307"/>
                <a:gd name="connsiteX3" fmla="*/ 103806 w 103806"/>
                <a:gd name="connsiteY3" fmla="*/ 17301 h 590307"/>
                <a:gd name="connsiteX4" fmla="*/ 103806 w 103806"/>
                <a:gd name="connsiteY4" fmla="*/ 573006 h 590307"/>
                <a:gd name="connsiteX5" fmla="*/ 86505 w 103806"/>
                <a:gd name="connsiteY5" fmla="*/ 590307 h 590307"/>
                <a:gd name="connsiteX6" fmla="*/ 17301 w 103806"/>
                <a:gd name="connsiteY6" fmla="*/ 590307 h 590307"/>
                <a:gd name="connsiteX7" fmla="*/ 0 w 103806"/>
                <a:gd name="connsiteY7" fmla="*/ 573006 h 590307"/>
                <a:gd name="connsiteX8" fmla="*/ 0 w 103806"/>
                <a:gd name="connsiteY8" fmla="*/ 17301 h 59030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6505 w 103806"/>
                <a:gd name="connsiteY2" fmla="*/ 3873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7759 w 103806"/>
                <a:gd name="connsiteY2" fmla="*/ 969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7908 h 630914"/>
                <a:gd name="connsiteX1" fmla="*/ 29322 w 103806"/>
                <a:gd name="connsiteY1" fmla="*/ 1877 h 630914"/>
                <a:gd name="connsiteX2" fmla="*/ 87759 w 103806"/>
                <a:gd name="connsiteY2" fmla="*/ 11567 h 630914"/>
                <a:gd name="connsiteX3" fmla="*/ 103806 w 103806"/>
                <a:gd name="connsiteY3" fmla="*/ 57908 h 630914"/>
                <a:gd name="connsiteX4" fmla="*/ 103806 w 103806"/>
                <a:gd name="connsiteY4" fmla="*/ 613613 h 630914"/>
                <a:gd name="connsiteX5" fmla="*/ 86505 w 103806"/>
                <a:gd name="connsiteY5" fmla="*/ 630914 h 630914"/>
                <a:gd name="connsiteX6" fmla="*/ 17301 w 103806"/>
                <a:gd name="connsiteY6" fmla="*/ 630914 h 630914"/>
                <a:gd name="connsiteX7" fmla="*/ 0 w 103806"/>
                <a:gd name="connsiteY7" fmla="*/ 613613 h 630914"/>
                <a:gd name="connsiteX8" fmla="*/ 0 w 103806"/>
                <a:gd name="connsiteY8" fmla="*/ 57908 h 630914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56458 w 103806"/>
                <a:gd name="connsiteY6" fmla="*/ 718910 h 718910"/>
                <a:gd name="connsiteX7" fmla="*/ 0 w 103806"/>
                <a:gd name="connsiteY7" fmla="*/ 613613 h 718910"/>
                <a:gd name="connsiteX8" fmla="*/ 0 w 103806"/>
                <a:gd name="connsiteY8" fmla="*/ 57908 h 718910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93787 w 103806"/>
                <a:gd name="connsiteY6" fmla="*/ 641551 h 718910"/>
                <a:gd name="connsiteX7" fmla="*/ 56458 w 103806"/>
                <a:gd name="connsiteY7" fmla="*/ 718910 h 718910"/>
                <a:gd name="connsiteX8" fmla="*/ 0 w 103806"/>
                <a:gd name="connsiteY8" fmla="*/ 613613 h 718910"/>
                <a:gd name="connsiteX9" fmla="*/ 0 w 103806"/>
                <a:gd name="connsiteY9" fmla="*/ 57908 h 718910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86505 w 103806"/>
                <a:gd name="connsiteY5" fmla="*/ 630914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90345 w 103806"/>
                <a:gd name="connsiteY5" fmla="*/ 636936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3806" h="717454">
                  <a:moveTo>
                    <a:pt x="0" y="57908"/>
                  </a:moveTo>
                  <a:cubicBezTo>
                    <a:pt x="0" y="48353"/>
                    <a:pt x="19767" y="1877"/>
                    <a:pt x="29322" y="1877"/>
                  </a:cubicBezTo>
                  <a:cubicBezTo>
                    <a:pt x="52390" y="1877"/>
                    <a:pt x="61755" y="-6328"/>
                    <a:pt x="87759" y="11567"/>
                  </a:cubicBezTo>
                  <a:cubicBezTo>
                    <a:pt x="97314" y="11567"/>
                    <a:pt x="103806" y="48353"/>
                    <a:pt x="103806" y="57908"/>
                  </a:cubicBezTo>
                  <a:lnTo>
                    <a:pt x="103806" y="613613"/>
                  </a:lnTo>
                  <a:cubicBezTo>
                    <a:pt x="103806" y="623168"/>
                    <a:pt x="99900" y="636936"/>
                    <a:pt x="90345" y="636936"/>
                  </a:cubicBezTo>
                  <a:cubicBezTo>
                    <a:pt x="89485" y="639754"/>
                    <a:pt x="94647" y="638733"/>
                    <a:pt x="93787" y="641551"/>
                  </a:cubicBezTo>
                  <a:lnTo>
                    <a:pt x="49882" y="717454"/>
                  </a:lnTo>
                  <a:cubicBezTo>
                    <a:pt x="40327" y="717454"/>
                    <a:pt x="0" y="623168"/>
                    <a:pt x="0" y="613613"/>
                  </a:cubicBezTo>
                  <a:lnTo>
                    <a:pt x="0" y="579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 rot="2182421">
              <a:off x="4855967" y="3520848"/>
              <a:ext cx="36000" cy="1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5" name="Flowchart: Alternate Process 21"/>
            <p:cNvSpPr/>
            <p:nvPr/>
          </p:nvSpPr>
          <p:spPr>
            <a:xfrm rot="2070612">
              <a:off x="4916373" y="3316945"/>
              <a:ext cx="119496" cy="236138"/>
            </a:xfrm>
            <a:custGeom>
              <a:avLst/>
              <a:gdLst>
                <a:gd name="connsiteX0" fmla="*/ 0 w 72008"/>
                <a:gd name="connsiteY0" fmla="*/ 12001 h 156861"/>
                <a:gd name="connsiteX1" fmla="*/ 12001 w 72008"/>
                <a:gd name="connsiteY1" fmla="*/ 0 h 156861"/>
                <a:gd name="connsiteX2" fmla="*/ 60007 w 72008"/>
                <a:gd name="connsiteY2" fmla="*/ 0 h 156861"/>
                <a:gd name="connsiteX3" fmla="*/ 72008 w 72008"/>
                <a:gd name="connsiteY3" fmla="*/ 12001 h 156861"/>
                <a:gd name="connsiteX4" fmla="*/ 72008 w 72008"/>
                <a:gd name="connsiteY4" fmla="*/ 144860 h 156861"/>
                <a:gd name="connsiteX5" fmla="*/ 60007 w 72008"/>
                <a:gd name="connsiteY5" fmla="*/ 156861 h 156861"/>
                <a:gd name="connsiteX6" fmla="*/ 12001 w 72008"/>
                <a:gd name="connsiteY6" fmla="*/ 156861 h 156861"/>
                <a:gd name="connsiteX7" fmla="*/ 0 w 72008"/>
                <a:gd name="connsiteY7" fmla="*/ 144860 h 156861"/>
                <a:gd name="connsiteX8" fmla="*/ 0 w 72008"/>
                <a:gd name="connsiteY8" fmla="*/ 12001 h 156861"/>
                <a:gd name="connsiteX0" fmla="*/ 0 w 72008"/>
                <a:gd name="connsiteY0" fmla="*/ 12001 h 216288"/>
                <a:gd name="connsiteX1" fmla="*/ 12001 w 72008"/>
                <a:gd name="connsiteY1" fmla="*/ 0 h 216288"/>
                <a:gd name="connsiteX2" fmla="*/ 60007 w 72008"/>
                <a:gd name="connsiteY2" fmla="*/ 0 h 216288"/>
                <a:gd name="connsiteX3" fmla="*/ 72008 w 72008"/>
                <a:gd name="connsiteY3" fmla="*/ 12001 h 216288"/>
                <a:gd name="connsiteX4" fmla="*/ 72008 w 72008"/>
                <a:gd name="connsiteY4" fmla="*/ 144860 h 216288"/>
                <a:gd name="connsiteX5" fmla="*/ 60007 w 72008"/>
                <a:gd name="connsiteY5" fmla="*/ 156861 h 216288"/>
                <a:gd name="connsiteX6" fmla="*/ 32311 w 72008"/>
                <a:gd name="connsiteY6" fmla="*/ 216288 h 216288"/>
                <a:gd name="connsiteX7" fmla="*/ 0 w 72008"/>
                <a:gd name="connsiteY7" fmla="*/ 144860 h 216288"/>
                <a:gd name="connsiteX8" fmla="*/ 0 w 72008"/>
                <a:gd name="connsiteY8" fmla="*/ 12001 h 216288"/>
                <a:gd name="connsiteX0" fmla="*/ 0 w 72149"/>
                <a:gd name="connsiteY0" fmla="*/ 12001 h 216288"/>
                <a:gd name="connsiteX1" fmla="*/ 12001 w 72149"/>
                <a:gd name="connsiteY1" fmla="*/ 0 h 216288"/>
                <a:gd name="connsiteX2" fmla="*/ 60007 w 72149"/>
                <a:gd name="connsiteY2" fmla="*/ 0 h 216288"/>
                <a:gd name="connsiteX3" fmla="*/ 72008 w 72149"/>
                <a:gd name="connsiteY3" fmla="*/ 12001 h 216288"/>
                <a:gd name="connsiteX4" fmla="*/ 72008 w 72149"/>
                <a:gd name="connsiteY4" fmla="*/ 144860 h 216288"/>
                <a:gd name="connsiteX5" fmla="*/ 66860 w 72149"/>
                <a:gd name="connsiteY5" fmla="*/ 166827 h 216288"/>
                <a:gd name="connsiteX6" fmla="*/ 32311 w 72149"/>
                <a:gd name="connsiteY6" fmla="*/ 216288 h 216288"/>
                <a:gd name="connsiteX7" fmla="*/ 0 w 72149"/>
                <a:gd name="connsiteY7" fmla="*/ 144860 h 216288"/>
                <a:gd name="connsiteX8" fmla="*/ 0 w 72149"/>
                <a:gd name="connsiteY8" fmla="*/ 12001 h 216288"/>
                <a:gd name="connsiteX0" fmla="*/ 0 w 72149"/>
                <a:gd name="connsiteY0" fmla="*/ 12001 h 217392"/>
                <a:gd name="connsiteX1" fmla="*/ 12001 w 72149"/>
                <a:gd name="connsiteY1" fmla="*/ 0 h 217392"/>
                <a:gd name="connsiteX2" fmla="*/ 60007 w 72149"/>
                <a:gd name="connsiteY2" fmla="*/ 0 h 217392"/>
                <a:gd name="connsiteX3" fmla="*/ 72008 w 72149"/>
                <a:gd name="connsiteY3" fmla="*/ 12001 h 217392"/>
                <a:gd name="connsiteX4" fmla="*/ 72008 w 72149"/>
                <a:gd name="connsiteY4" fmla="*/ 144860 h 217392"/>
                <a:gd name="connsiteX5" fmla="*/ 66860 w 72149"/>
                <a:gd name="connsiteY5" fmla="*/ 166827 h 217392"/>
                <a:gd name="connsiteX6" fmla="*/ 60026 w 72149"/>
                <a:gd name="connsiteY6" fmla="*/ 187089 h 217392"/>
                <a:gd name="connsiteX7" fmla="*/ 32311 w 72149"/>
                <a:gd name="connsiteY7" fmla="*/ 216288 h 217392"/>
                <a:gd name="connsiteX8" fmla="*/ 0 w 72149"/>
                <a:gd name="connsiteY8" fmla="*/ 144860 h 217392"/>
                <a:gd name="connsiteX9" fmla="*/ 0 w 72149"/>
                <a:gd name="connsiteY9" fmla="*/ 12001 h 217392"/>
                <a:gd name="connsiteX0" fmla="*/ 0 w 80605"/>
                <a:gd name="connsiteY0" fmla="*/ 12001 h 217392"/>
                <a:gd name="connsiteX1" fmla="*/ 12001 w 80605"/>
                <a:gd name="connsiteY1" fmla="*/ 0 h 217392"/>
                <a:gd name="connsiteX2" fmla="*/ 60007 w 80605"/>
                <a:gd name="connsiteY2" fmla="*/ 0 h 217392"/>
                <a:gd name="connsiteX3" fmla="*/ 72008 w 80605"/>
                <a:gd name="connsiteY3" fmla="*/ 12001 h 217392"/>
                <a:gd name="connsiteX4" fmla="*/ 80532 w 80605"/>
                <a:gd name="connsiteY4" fmla="*/ 84677 h 217392"/>
                <a:gd name="connsiteX5" fmla="*/ 72008 w 80605"/>
                <a:gd name="connsiteY5" fmla="*/ 144860 h 217392"/>
                <a:gd name="connsiteX6" fmla="*/ 66860 w 80605"/>
                <a:gd name="connsiteY6" fmla="*/ 166827 h 217392"/>
                <a:gd name="connsiteX7" fmla="*/ 60026 w 80605"/>
                <a:gd name="connsiteY7" fmla="*/ 187089 h 217392"/>
                <a:gd name="connsiteX8" fmla="*/ 32311 w 80605"/>
                <a:gd name="connsiteY8" fmla="*/ 216288 h 217392"/>
                <a:gd name="connsiteX9" fmla="*/ 0 w 80605"/>
                <a:gd name="connsiteY9" fmla="*/ 144860 h 217392"/>
                <a:gd name="connsiteX10" fmla="*/ 0 w 80605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2008 w 80667"/>
                <a:gd name="connsiteY5" fmla="*/ 144860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72096 w 80667"/>
                <a:gd name="connsiteY6" fmla="*/ 172912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3703"/>
                <a:gd name="connsiteY0" fmla="*/ 12001 h 217392"/>
                <a:gd name="connsiteX1" fmla="*/ 12001 w 83703"/>
                <a:gd name="connsiteY1" fmla="*/ 0 h 217392"/>
                <a:gd name="connsiteX2" fmla="*/ 60007 w 83703"/>
                <a:gd name="connsiteY2" fmla="*/ 0 h 217392"/>
                <a:gd name="connsiteX3" fmla="*/ 77157 w 83703"/>
                <a:gd name="connsiteY3" fmla="*/ 10049 h 217392"/>
                <a:gd name="connsiteX4" fmla="*/ 80532 w 83703"/>
                <a:gd name="connsiteY4" fmla="*/ 84677 h 217392"/>
                <a:gd name="connsiteX5" fmla="*/ 83703 w 83703"/>
                <a:gd name="connsiteY5" fmla="*/ 139693 h 217392"/>
                <a:gd name="connsiteX6" fmla="*/ 72096 w 83703"/>
                <a:gd name="connsiteY6" fmla="*/ 172912 h 217392"/>
                <a:gd name="connsiteX7" fmla="*/ 60026 w 83703"/>
                <a:gd name="connsiteY7" fmla="*/ 187089 h 217392"/>
                <a:gd name="connsiteX8" fmla="*/ 32311 w 83703"/>
                <a:gd name="connsiteY8" fmla="*/ 216288 h 217392"/>
                <a:gd name="connsiteX9" fmla="*/ 0 w 83703"/>
                <a:gd name="connsiteY9" fmla="*/ 144860 h 217392"/>
                <a:gd name="connsiteX10" fmla="*/ 0 w 83703"/>
                <a:gd name="connsiteY10" fmla="*/ 12001 h 217392"/>
                <a:gd name="connsiteX0" fmla="*/ 0 w 83703"/>
                <a:gd name="connsiteY0" fmla="*/ 12001 h 217609"/>
                <a:gd name="connsiteX1" fmla="*/ 12001 w 83703"/>
                <a:gd name="connsiteY1" fmla="*/ 0 h 217609"/>
                <a:gd name="connsiteX2" fmla="*/ 60007 w 83703"/>
                <a:gd name="connsiteY2" fmla="*/ 0 h 217609"/>
                <a:gd name="connsiteX3" fmla="*/ 77157 w 83703"/>
                <a:gd name="connsiteY3" fmla="*/ 10049 h 217609"/>
                <a:gd name="connsiteX4" fmla="*/ 80532 w 83703"/>
                <a:gd name="connsiteY4" fmla="*/ 84677 h 217609"/>
                <a:gd name="connsiteX5" fmla="*/ 83703 w 83703"/>
                <a:gd name="connsiteY5" fmla="*/ 139693 h 217609"/>
                <a:gd name="connsiteX6" fmla="*/ 72096 w 83703"/>
                <a:gd name="connsiteY6" fmla="*/ 172912 h 217609"/>
                <a:gd name="connsiteX7" fmla="*/ 62906 w 83703"/>
                <a:gd name="connsiteY7" fmla="*/ 192600 h 217609"/>
                <a:gd name="connsiteX8" fmla="*/ 32311 w 83703"/>
                <a:gd name="connsiteY8" fmla="*/ 216288 h 217609"/>
                <a:gd name="connsiteX9" fmla="*/ 0 w 83703"/>
                <a:gd name="connsiteY9" fmla="*/ 144860 h 217609"/>
                <a:gd name="connsiteX10" fmla="*/ 0 w 83703"/>
                <a:gd name="connsiteY10" fmla="*/ 12001 h 217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703" h="217609">
                  <a:moveTo>
                    <a:pt x="0" y="12001"/>
                  </a:moveTo>
                  <a:cubicBezTo>
                    <a:pt x="0" y="5373"/>
                    <a:pt x="5373" y="0"/>
                    <a:pt x="12001" y="0"/>
                  </a:cubicBezTo>
                  <a:lnTo>
                    <a:pt x="60007" y="0"/>
                  </a:lnTo>
                  <a:cubicBezTo>
                    <a:pt x="66635" y="0"/>
                    <a:pt x="77157" y="3421"/>
                    <a:pt x="77157" y="10049"/>
                  </a:cubicBezTo>
                  <a:cubicBezTo>
                    <a:pt x="76101" y="35997"/>
                    <a:pt x="81588" y="58729"/>
                    <a:pt x="80532" y="84677"/>
                  </a:cubicBezTo>
                  <a:lnTo>
                    <a:pt x="83703" y="139693"/>
                  </a:lnTo>
                  <a:cubicBezTo>
                    <a:pt x="83703" y="146321"/>
                    <a:pt x="78724" y="172912"/>
                    <a:pt x="72096" y="172912"/>
                  </a:cubicBezTo>
                  <a:cubicBezTo>
                    <a:pt x="68688" y="179874"/>
                    <a:pt x="68664" y="184357"/>
                    <a:pt x="62906" y="192600"/>
                  </a:cubicBezTo>
                  <a:cubicBezTo>
                    <a:pt x="57148" y="200844"/>
                    <a:pt x="40904" y="223250"/>
                    <a:pt x="32311" y="216288"/>
                  </a:cubicBezTo>
                  <a:cubicBezTo>
                    <a:pt x="25683" y="216288"/>
                    <a:pt x="0" y="151488"/>
                    <a:pt x="0" y="144860"/>
                  </a:cubicBezTo>
                  <a:lnTo>
                    <a:pt x="0" y="12001"/>
                  </a:lnTo>
                  <a:close/>
                </a:path>
              </a:pathLst>
            </a:custGeom>
            <a:solidFill>
              <a:srgbClr val="FFFF66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6773667" y="4516817"/>
            <a:ext cx="1756567" cy="1359447"/>
            <a:chOff x="6702380" y="1061441"/>
            <a:chExt cx="1756567" cy="1359447"/>
          </a:xfrm>
        </p:grpSpPr>
        <p:sp>
          <p:nvSpPr>
            <p:cNvPr id="123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24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6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27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122" name="Freeform 121"/>
          <p:cNvSpPr/>
          <p:nvPr/>
        </p:nvSpPr>
        <p:spPr>
          <a:xfrm>
            <a:off x="7954874" y="4666588"/>
            <a:ext cx="342230" cy="218057"/>
          </a:xfrm>
          <a:custGeom>
            <a:avLst/>
            <a:gdLst>
              <a:gd name="connsiteX0" fmla="*/ 234086 w 358741"/>
              <a:gd name="connsiteY0" fmla="*/ 534 h 271197"/>
              <a:gd name="connsiteX1" fmla="*/ 234086 w 358741"/>
              <a:gd name="connsiteY1" fmla="*/ 534 h 271197"/>
              <a:gd name="connsiteX2" fmla="*/ 168249 w 358741"/>
              <a:gd name="connsiteY2" fmla="*/ 7849 h 271197"/>
              <a:gd name="connsiteX3" fmla="*/ 146304 w 358741"/>
              <a:gd name="connsiteY3" fmla="*/ 15165 h 271197"/>
              <a:gd name="connsiteX4" fmla="*/ 102413 w 358741"/>
              <a:gd name="connsiteY4" fmla="*/ 22480 h 271197"/>
              <a:gd name="connsiteX5" fmla="*/ 80467 w 358741"/>
              <a:gd name="connsiteY5" fmla="*/ 29795 h 271197"/>
              <a:gd name="connsiteX6" fmla="*/ 51206 w 358741"/>
              <a:gd name="connsiteY6" fmla="*/ 37110 h 271197"/>
              <a:gd name="connsiteX7" fmla="*/ 14630 w 358741"/>
              <a:gd name="connsiteY7" fmla="*/ 66371 h 271197"/>
              <a:gd name="connsiteX8" fmla="*/ 0 w 358741"/>
              <a:gd name="connsiteY8" fmla="*/ 88317 h 271197"/>
              <a:gd name="connsiteX9" fmla="*/ 7315 w 358741"/>
              <a:gd name="connsiteY9" fmla="*/ 154153 h 271197"/>
              <a:gd name="connsiteX10" fmla="*/ 21945 w 358741"/>
              <a:gd name="connsiteY10" fmla="*/ 212675 h 271197"/>
              <a:gd name="connsiteX11" fmla="*/ 36576 w 358741"/>
              <a:gd name="connsiteY11" fmla="*/ 234621 h 271197"/>
              <a:gd name="connsiteX12" fmla="*/ 58521 w 358741"/>
              <a:gd name="connsiteY12" fmla="*/ 256566 h 271197"/>
              <a:gd name="connsiteX13" fmla="*/ 102413 w 358741"/>
              <a:gd name="connsiteY13" fmla="*/ 271197 h 271197"/>
              <a:gd name="connsiteX14" fmla="*/ 256032 w 358741"/>
              <a:gd name="connsiteY14" fmla="*/ 263881 h 271197"/>
              <a:gd name="connsiteX15" fmla="*/ 299923 w 358741"/>
              <a:gd name="connsiteY15" fmla="*/ 249251 h 271197"/>
              <a:gd name="connsiteX16" fmla="*/ 321869 w 358741"/>
              <a:gd name="connsiteY16" fmla="*/ 241936 h 271197"/>
              <a:gd name="connsiteX17" fmla="*/ 358445 w 358741"/>
              <a:gd name="connsiteY17" fmla="*/ 212675 h 271197"/>
              <a:gd name="connsiteX18" fmla="*/ 351129 w 358741"/>
              <a:gd name="connsiteY18" fmla="*/ 190729 h 271197"/>
              <a:gd name="connsiteX19" fmla="*/ 329184 w 358741"/>
              <a:gd name="connsiteY19" fmla="*/ 168784 h 271197"/>
              <a:gd name="connsiteX20" fmla="*/ 314553 w 358741"/>
              <a:gd name="connsiteY20" fmla="*/ 110262 h 271197"/>
              <a:gd name="connsiteX21" fmla="*/ 307238 w 358741"/>
              <a:gd name="connsiteY21" fmla="*/ 88317 h 271197"/>
              <a:gd name="connsiteX22" fmla="*/ 285293 w 358741"/>
              <a:gd name="connsiteY22" fmla="*/ 7849 h 271197"/>
              <a:gd name="connsiteX23" fmla="*/ 263347 w 358741"/>
              <a:gd name="connsiteY23" fmla="*/ 534 h 271197"/>
              <a:gd name="connsiteX24" fmla="*/ 234086 w 358741"/>
              <a:gd name="connsiteY24" fmla="*/ 534 h 27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58741" h="271197">
                <a:moveTo>
                  <a:pt x="234086" y="534"/>
                </a:moveTo>
                <a:lnTo>
                  <a:pt x="234086" y="534"/>
                </a:lnTo>
                <a:cubicBezTo>
                  <a:pt x="212140" y="2972"/>
                  <a:pt x="190029" y="4219"/>
                  <a:pt x="168249" y="7849"/>
                </a:cubicBezTo>
                <a:cubicBezTo>
                  <a:pt x="160643" y="9117"/>
                  <a:pt x="153831" y="13492"/>
                  <a:pt x="146304" y="15165"/>
                </a:cubicBezTo>
                <a:cubicBezTo>
                  <a:pt x="131825" y="18383"/>
                  <a:pt x="116892" y="19263"/>
                  <a:pt x="102413" y="22480"/>
                </a:cubicBezTo>
                <a:cubicBezTo>
                  <a:pt x="94886" y="24153"/>
                  <a:pt x="87881" y="27677"/>
                  <a:pt x="80467" y="29795"/>
                </a:cubicBezTo>
                <a:cubicBezTo>
                  <a:pt x="70800" y="32557"/>
                  <a:pt x="60960" y="34672"/>
                  <a:pt x="51206" y="37110"/>
                </a:cubicBezTo>
                <a:cubicBezTo>
                  <a:pt x="34916" y="47971"/>
                  <a:pt x="26540" y="51483"/>
                  <a:pt x="14630" y="66371"/>
                </a:cubicBezTo>
                <a:cubicBezTo>
                  <a:pt x="9138" y="73236"/>
                  <a:pt x="4877" y="81002"/>
                  <a:pt x="0" y="88317"/>
                </a:cubicBezTo>
                <a:cubicBezTo>
                  <a:pt x="2438" y="110262"/>
                  <a:pt x="4192" y="132295"/>
                  <a:pt x="7315" y="154153"/>
                </a:cubicBezTo>
                <a:cubicBezTo>
                  <a:pt x="8984" y="165837"/>
                  <a:pt x="15138" y="199060"/>
                  <a:pt x="21945" y="212675"/>
                </a:cubicBezTo>
                <a:cubicBezTo>
                  <a:pt x="25877" y="220539"/>
                  <a:pt x="30947" y="227867"/>
                  <a:pt x="36576" y="234621"/>
                </a:cubicBezTo>
                <a:cubicBezTo>
                  <a:pt x="43199" y="242568"/>
                  <a:pt x="49478" y="251542"/>
                  <a:pt x="58521" y="256566"/>
                </a:cubicBezTo>
                <a:cubicBezTo>
                  <a:pt x="72002" y="264056"/>
                  <a:pt x="102413" y="271197"/>
                  <a:pt x="102413" y="271197"/>
                </a:cubicBezTo>
                <a:cubicBezTo>
                  <a:pt x="153619" y="268758"/>
                  <a:pt x="205081" y="269542"/>
                  <a:pt x="256032" y="263881"/>
                </a:cubicBezTo>
                <a:cubicBezTo>
                  <a:pt x="271359" y="262178"/>
                  <a:pt x="285293" y="254128"/>
                  <a:pt x="299923" y="249251"/>
                </a:cubicBezTo>
                <a:lnTo>
                  <a:pt x="321869" y="241936"/>
                </a:lnTo>
                <a:cubicBezTo>
                  <a:pt x="325020" y="239835"/>
                  <a:pt x="356842" y="220691"/>
                  <a:pt x="358445" y="212675"/>
                </a:cubicBezTo>
                <a:cubicBezTo>
                  <a:pt x="359957" y="205114"/>
                  <a:pt x="355406" y="197145"/>
                  <a:pt x="351129" y="190729"/>
                </a:cubicBezTo>
                <a:cubicBezTo>
                  <a:pt x="345391" y="182121"/>
                  <a:pt x="336499" y="176099"/>
                  <a:pt x="329184" y="168784"/>
                </a:cubicBezTo>
                <a:cubicBezTo>
                  <a:pt x="312462" y="118616"/>
                  <a:pt x="332210" y="180886"/>
                  <a:pt x="314553" y="110262"/>
                </a:cubicBezTo>
                <a:cubicBezTo>
                  <a:pt x="312683" y="102782"/>
                  <a:pt x="309676" y="95632"/>
                  <a:pt x="307238" y="88317"/>
                </a:cubicBezTo>
                <a:cubicBezTo>
                  <a:pt x="303773" y="57127"/>
                  <a:pt x="314096" y="25131"/>
                  <a:pt x="285293" y="7849"/>
                </a:cubicBezTo>
                <a:cubicBezTo>
                  <a:pt x="278681" y="3882"/>
                  <a:pt x="270953" y="1802"/>
                  <a:pt x="263347" y="534"/>
                </a:cubicBezTo>
                <a:cubicBezTo>
                  <a:pt x="256131" y="-669"/>
                  <a:pt x="238963" y="534"/>
                  <a:pt x="234086" y="534"/>
                </a:cubicBezTo>
                <a:close/>
              </a:path>
            </a:pathLst>
          </a:cu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114" name="Group 113"/>
          <p:cNvGrpSpPr/>
          <p:nvPr/>
        </p:nvGrpSpPr>
        <p:grpSpPr>
          <a:xfrm>
            <a:off x="8052637" y="3956000"/>
            <a:ext cx="596523" cy="849514"/>
            <a:chOff x="4855967" y="2779334"/>
            <a:chExt cx="596523" cy="849514"/>
          </a:xfrm>
        </p:grpSpPr>
        <p:sp>
          <p:nvSpPr>
            <p:cNvPr id="115" name="Oval 114"/>
            <p:cNvSpPr/>
            <p:nvPr/>
          </p:nvSpPr>
          <p:spPr>
            <a:xfrm rot="1852441">
              <a:off x="5323532" y="2779334"/>
              <a:ext cx="128958" cy="4571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 rot="1852441">
              <a:off x="5154710" y="2922037"/>
              <a:ext cx="236623" cy="8568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7" name="Flowchart: Alternate Process 116"/>
            <p:cNvSpPr/>
            <p:nvPr/>
          </p:nvSpPr>
          <p:spPr>
            <a:xfrm rot="1951185">
              <a:off x="5311451" y="2800659"/>
              <a:ext cx="54000" cy="144000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8" name="Flowchart: Alternate Process 79"/>
            <p:cNvSpPr/>
            <p:nvPr/>
          </p:nvSpPr>
          <p:spPr>
            <a:xfrm rot="1951185">
              <a:off x="5020767" y="2913169"/>
              <a:ext cx="128956" cy="692303"/>
            </a:xfrm>
            <a:custGeom>
              <a:avLst/>
              <a:gdLst>
                <a:gd name="connsiteX0" fmla="*/ 0 w 103806"/>
                <a:gd name="connsiteY0" fmla="*/ 17301 h 590307"/>
                <a:gd name="connsiteX1" fmla="*/ 17301 w 103806"/>
                <a:gd name="connsiteY1" fmla="*/ 0 h 590307"/>
                <a:gd name="connsiteX2" fmla="*/ 86505 w 103806"/>
                <a:gd name="connsiteY2" fmla="*/ 0 h 590307"/>
                <a:gd name="connsiteX3" fmla="*/ 103806 w 103806"/>
                <a:gd name="connsiteY3" fmla="*/ 17301 h 590307"/>
                <a:gd name="connsiteX4" fmla="*/ 103806 w 103806"/>
                <a:gd name="connsiteY4" fmla="*/ 573006 h 590307"/>
                <a:gd name="connsiteX5" fmla="*/ 86505 w 103806"/>
                <a:gd name="connsiteY5" fmla="*/ 590307 h 590307"/>
                <a:gd name="connsiteX6" fmla="*/ 17301 w 103806"/>
                <a:gd name="connsiteY6" fmla="*/ 590307 h 590307"/>
                <a:gd name="connsiteX7" fmla="*/ 0 w 103806"/>
                <a:gd name="connsiteY7" fmla="*/ 573006 h 590307"/>
                <a:gd name="connsiteX8" fmla="*/ 0 w 103806"/>
                <a:gd name="connsiteY8" fmla="*/ 17301 h 59030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6505 w 103806"/>
                <a:gd name="connsiteY2" fmla="*/ 3873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7759 w 103806"/>
                <a:gd name="connsiteY2" fmla="*/ 969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7908 h 630914"/>
                <a:gd name="connsiteX1" fmla="*/ 29322 w 103806"/>
                <a:gd name="connsiteY1" fmla="*/ 1877 h 630914"/>
                <a:gd name="connsiteX2" fmla="*/ 87759 w 103806"/>
                <a:gd name="connsiteY2" fmla="*/ 11567 h 630914"/>
                <a:gd name="connsiteX3" fmla="*/ 103806 w 103806"/>
                <a:gd name="connsiteY3" fmla="*/ 57908 h 630914"/>
                <a:gd name="connsiteX4" fmla="*/ 103806 w 103806"/>
                <a:gd name="connsiteY4" fmla="*/ 613613 h 630914"/>
                <a:gd name="connsiteX5" fmla="*/ 86505 w 103806"/>
                <a:gd name="connsiteY5" fmla="*/ 630914 h 630914"/>
                <a:gd name="connsiteX6" fmla="*/ 17301 w 103806"/>
                <a:gd name="connsiteY6" fmla="*/ 630914 h 630914"/>
                <a:gd name="connsiteX7" fmla="*/ 0 w 103806"/>
                <a:gd name="connsiteY7" fmla="*/ 613613 h 630914"/>
                <a:gd name="connsiteX8" fmla="*/ 0 w 103806"/>
                <a:gd name="connsiteY8" fmla="*/ 57908 h 630914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56458 w 103806"/>
                <a:gd name="connsiteY6" fmla="*/ 718910 h 718910"/>
                <a:gd name="connsiteX7" fmla="*/ 0 w 103806"/>
                <a:gd name="connsiteY7" fmla="*/ 613613 h 718910"/>
                <a:gd name="connsiteX8" fmla="*/ 0 w 103806"/>
                <a:gd name="connsiteY8" fmla="*/ 57908 h 718910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93787 w 103806"/>
                <a:gd name="connsiteY6" fmla="*/ 641551 h 718910"/>
                <a:gd name="connsiteX7" fmla="*/ 56458 w 103806"/>
                <a:gd name="connsiteY7" fmla="*/ 718910 h 718910"/>
                <a:gd name="connsiteX8" fmla="*/ 0 w 103806"/>
                <a:gd name="connsiteY8" fmla="*/ 613613 h 718910"/>
                <a:gd name="connsiteX9" fmla="*/ 0 w 103806"/>
                <a:gd name="connsiteY9" fmla="*/ 57908 h 718910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86505 w 103806"/>
                <a:gd name="connsiteY5" fmla="*/ 630914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90345 w 103806"/>
                <a:gd name="connsiteY5" fmla="*/ 636936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3806" h="717454">
                  <a:moveTo>
                    <a:pt x="0" y="57908"/>
                  </a:moveTo>
                  <a:cubicBezTo>
                    <a:pt x="0" y="48353"/>
                    <a:pt x="19767" y="1877"/>
                    <a:pt x="29322" y="1877"/>
                  </a:cubicBezTo>
                  <a:cubicBezTo>
                    <a:pt x="52390" y="1877"/>
                    <a:pt x="61755" y="-6328"/>
                    <a:pt x="87759" y="11567"/>
                  </a:cubicBezTo>
                  <a:cubicBezTo>
                    <a:pt x="97314" y="11567"/>
                    <a:pt x="103806" y="48353"/>
                    <a:pt x="103806" y="57908"/>
                  </a:cubicBezTo>
                  <a:lnTo>
                    <a:pt x="103806" y="613613"/>
                  </a:lnTo>
                  <a:cubicBezTo>
                    <a:pt x="103806" y="623168"/>
                    <a:pt x="99900" y="636936"/>
                    <a:pt x="90345" y="636936"/>
                  </a:cubicBezTo>
                  <a:cubicBezTo>
                    <a:pt x="89485" y="639754"/>
                    <a:pt x="94647" y="638733"/>
                    <a:pt x="93787" y="641551"/>
                  </a:cubicBezTo>
                  <a:lnTo>
                    <a:pt x="49882" y="717454"/>
                  </a:lnTo>
                  <a:cubicBezTo>
                    <a:pt x="40327" y="717454"/>
                    <a:pt x="0" y="623168"/>
                    <a:pt x="0" y="613613"/>
                  </a:cubicBezTo>
                  <a:lnTo>
                    <a:pt x="0" y="579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 rot="2182421">
              <a:off x="4855967" y="3520848"/>
              <a:ext cx="36000" cy="1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20" name="Flowchart: Alternate Process 21"/>
            <p:cNvSpPr/>
            <p:nvPr/>
          </p:nvSpPr>
          <p:spPr>
            <a:xfrm rot="2070612">
              <a:off x="4916373" y="3316945"/>
              <a:ext cx="119496" cy="236138"/>
            </a:xfrm>
            <a:custGeom>
              <a:avLst/>
              <a:gdLst>
                <a:gd name="connsiteX0" fmla="*/ 0 w 72008"/>
                <a:gd name="connsiteY0" fmla="*/ 12001 h 156861"/>
                <a:gd name="connsiteX1" fmla="*/ 12001 w 72008"/>
                <a:gd name="connsiteY1" fmla="*/ 0 h 156861"/>
                <a:gd name="connsiteX2" fmla="*/ 60007 w 72008"/>
                <a:gd name="connsiteY2" fmla="*/ 0 h 156861"/>
                <a:gd name="connsiteX3" fmla="*/ 72008 w 72008"/>
                <a:gd name="connsiteY3" fmla="*/ 12001 h 156861"/>
                <a:gd name="connsiteX4" fmla="*/ 72008 w 72008"/>
                <a:gd name="connsiteY4" fmla="*/ 144860 h 156861"/>
                <a:gd name="connsiteX5" fmla="*/ 60007 w 72008"/>
                <a:gd name="connsiteY5" fmla="*/ 156861 h 156861"/>
                <a:gd name="connsiteX6" fmla="*/ 12001 w 72008"/>
                <a:gd name="connsiteY6" fmla="*/ 156861 h 156861"/>
                <a:gd name="connsiteX7" fmla="*/ 0 w 72008"/>
                <a:gd name="connsiteY7" fmla="*/ 144860 h 156861"/>
                <a:gd name="connsiteX8" fmla="*/ 0 w 72008"/>
                <a:gd name="connsiteY8" fmla="*/ 12001 h 156861"/>
                <a:gd name="connsiteX0" fmla="*/ 0 w 72008"/>
                <a:gd name="connsiteY0" fmla="*/ 12001 h 216288"/>
                <a:gd name="connsiteX1" fmla="*/ 12001 w 72008"/>
                <a:gd name="connsiteY1" fmla="*/ 0 h 216288"/>
                <a:gd name="connsiteX2" fmla="*/ 60007 w 72008"/>
                <a:gd name="connsiteY2" fmla="*/ 0 h 216288"/>
                <a:gd name="connsiteX3" fmla="*/ 72008 w 72008"/>
                <a:gd name="connsiteY3" fmla="*/ 12001 h 216288"/>
                <a:gd name="connsiteX4" fmla="*/ 72008 w 72008"/>
                <a:gd name="connsiteY4" fmla="*/ 144860 h 216288"/>
                <a:gd name="connsiteX5" fmla="*/ 60007 w 72008"/>
                <a:gd name="connsiteY5" fmla="*/ 156861 h 216288"/>
                <a:gd name="connsiteX6" fmla="*/ 32311 w 72008"/>
                <a:gd name="connsiteY6" fmla="*/ 216288 h 216288"/>
                <a:gd name="connsiteX7" fmla="*/ 0 w 72008"/>
                <a:gd name="connsiteY7" fmla="*/ 144860 h 216288"/>
                <a:gd name="connsiteX8" fmla="*/ 0 w 72008"/>
                <a:gd name="connsiteY8" fmla="*/ 12001 h 216288"/>
                <a:gd name="connsiteX0" fmla="*/ 0 w 72149"/>
                <a:gd name="connsiteY0" fmla="*/ 12001 h 216288"/>
                <a:gd name="connsiteX1" fmla="*/ 12001 w 72149"/>
                <a:gd name="connsiteY1" fmla="*/ 0 h 216288"/>
                <a:gd name="connsiteX2" fmla="*/ 60007 w 72149"/>
                <a:gd name="connsiteY2" fmla="*/ 0 h 216288"/>
                <a:gd name="connsiteX3" fmla="*/ 72008 w 72149"/>
                <a:gd name="connsiteY3" fmla="*/ 12001 h 216288"/>
                <a:gd name="connsiteX4" fmla="*/ 72008 w 72149"/>
                <a:gd name="connsiteY4" fmla="*/ 144860 h 216288"/>
                <a:gd name="connsiteX5" fmla="*/ 66860 w 72149"/>
                <a:gd name="connsiteY5" fmla="*/ 166827 h 216288"/>
                <a:gd name="connsiteX6" fmla="*/ 32311 w 72149"/>
                <a:gd name="connsiteY6" fmla="*/ 216288 h 216288"/>
                <a:gd name="connsiteX7" fmla="*/ 0 w 72149"/>
                <a:gd name="connsiteY7" fmla="*/ 144860 h 216288"/>
                <a:gd name="connsiteX8" fmla="*/ 0 w 72149"/>
                <a:gd name="connsiteY8" fmla="*/ 12001 h 216288"/>
                <a:gd name="connsiteX0" fmla="*/ 0 w 72149"/>
                <a:gd name="connsiteY0" fmla="*/ 12001 h 217392"/>
                <a:gd name="connsiteX1" fmla="*/ 12001 w 72149"/>
                <a:gd name="connsiteY1" fmla="*/ 0 h 217392"/>
                <a:gd name="connsiteX2" fmla="*/ 60007 w 72149"/>
                <a:gd name="connsiteY2" fmla="*/ 0 h 217392"/>
                <a:gd name="connsiteX3" fmla="*/ 72008 w 72149"/>
                <a:gd name="connsiteY3" fmla="*/ 12001 h 217392"/>
                <a:gd name="connsiteX4" fmla="*/ 72008 w 72149"/>
                <a:gd name="connsiteY4" fmla="*/ 144860 h 217392"/>
                <a:gd name="connsiteX5" fmla="*/ 66860 w 72149"/>
                <a:gd name="connsiteY5" fmla="*/ 166827 h 217392"/>
                <a:gd name="connsiteX6" fmla="*/ 60026 w 72149"/>
                <a:gd name="connsiteY6" fmla="*/ 187089 h 217392"/>
                <a:gd name="connsiteX7" fmla="*/ 32311 w 72149"/>
                <a:gd name="connsiteY7" fmla="*/ 216288 h 217392"/>
                <a:gd name="connsiteX8" fmla="*/ 0 w 72149"/>
                <a:gd name="connsiteY8" fmla="*/ 144860 h 217392"/>
                <a:gd name="connsiteX9" fmla="*/ 0 w 72149"/>
                <a:gd name="connsiteY9" fmla="*/ 12001 h 217392"/>
                <a:gd name="connsiteX0" fmla="*/ 0 w 80605"/>
                <a:gd name="connsiteY0" fmla="*/ 12001 h 217392"/>
                <a:gd name="connsiteX1" fmla="*/ 12001 w 80605"/>
                <a:gd name="connsiteY1" fmla="*/ 0 h 217392"/>
                <a:gd name="connsiteX2" fmla="*/ 60007 w 80605"/>
                <a:gd name="connsiteY2" fmla="*/ 0 h 217392"/>
                <a:gd name="connsiteX3" fmla="*/ 72008 w 80605"/>
                <a:gd name="connsiteY3" fmla="*/ 12001 h 217392"/>
                <a:gd name="connsiteX4" fmla="*/ 80532 w 80605"/>
                <a:gd name="connsiteY4" fmla="*/ 84677 h 217392"/>
                <a:gd name="connsiteX5" fmla="*/ 72008 w 80605"/>
                <a:gd name="connsiteY5" fmla="*/ 144860 h 217392"/>
                <a:gd name="connsiteX6" fmla="*/ 66860 w 80605"/>
                <a:gd name="connsiteY6" fmla="*/ 166827 h 217392"/>
                <a:gd name="connsiteX7" fmla="*/ 60026 w 80605"/>
                <a:gd name="connsiteY7" fmla="*/ 187089 h 217392"/>
                <a:gd name="connsiteX8" fmla="*/ 32311 w 80605"/>
                <a:gd name="connsiteY8" fmla="*/ 216288 h 217392"/>
                <a:gd name="connsiteX9" fmla="*/ 0 w 80605"/>
                <a:gd name="connsiteY9" fmla="*/ 144860 h 217392"/>
                <a:gd name="connsiteX10" fmla="*/ 0 w 80605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2008 w 80667"/>
                <a:gd name="connsiteY5" fmla="*/ 144860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72096 w 80667"/>
                <a:gd name="connsiteY6" fmla="*/ 172912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3703"/>
                <a:gd name="connsiteY0" fmla="*/ 12001 h 217392"/>
                <a:gd name="connsiteX1" fmla="*/ 12001 w 83703"/>
                <a:gd name="connsiteY1" fmla="*/ 0 h 217392"/>
                <a:gd name="connsiteX2" fmla="*/ 60007 w 83703"/>
                <a:gd name="connsiteY2" fmla="*/ 0 h 217392"/>
                <a:gd name="connsiteX3" fmla="*/ 77157 w 83703"/>
                <a:gd name="connsiteY3" fmla="*/ 10049 h 217392"/>
                <a:gd name="connsiteX4" fmla="*/ 80532 w 83703"/>
                <a:gd name="connsiteY4" fmla="*/ 84677 h 217392"/>
                <a:gd name="connsiteX5" fmla="*/ 83703 w 83703"/>
                <a:gd name="connsiteY5" fmla="*/ 139693 h 217392"/>
                <a:gd name="connsiteX6" fmla="*/ 72096 w 83703"/>
                <a:gd name="connsiteY6" fmla="*/ 172912 h 217392"/>
                <a:gd name="connsiteX7" fmla="*/ 60026 w 83703"/>
                <a:gd name="connsiteY7" fmla="*/ 187089 h 217392"/>
                <a:gd name="connsiteX8" fmla="*/ 32311 w 83703"/>
                <a:gd name="connsiteY8" fmla="*/ 216288 h 217392"/>
                <a:gd name="connsiteX9" fmla="*/ 0 w 83703"/>
                <a:gd name="connsiteY9" fmla="*/ 144860 h 217392"/>
                <a:gd name="connsiteX10" fmla="*/ 0 w 83703"/>
                <a:gd name="connsiteY10" fmla="*/ 12001 h 217392"/>
                <a:gd name="connsiteX0" fmla="*/ 0 w 83703"/>
                <a:gd name="connsiteY0" fmla="*/ 12001 h 217609"/>
                <a:gd name="connsiteX1" fmla="*/ 12001 w 83703"/>
                <a:gd name="connsiteY1" fmla="*/ 0 h 217609"/>
                <a:gd name="connsiteX2" fmla="*/ 60007 w 83703"/>
                <a:gd name="connsiteY2" fmla="*/ 0 h 217609"/>
                <a:gd name="connsiteX3" fmla="*/ 77157 w 83703"/>
                <a:gd name="connsiteY3" fmla="*/ 10049 h 217609"/>
                <a:gd name="connsiteX4" fmla="*/ 80532 w 83703"/>
                <a:gd name="connsiteY4" fmla="*/ 84677 h 217609"/>
                <a:gd name="connsiteX5" fmla="*/ 83703 w 83703"/>
                <a:gd name="connsiteY5" fmla="*/ 139693 h 217609"/>
                <a:gd name="connsiteX6" fmla="*/ 72096 w 83703"/>
                <a:gd name="connsiteY6" fmla="*/ 172912 h 217609"/>
                <a:gd name="connsiteX7" fmla="*/ 62906 w 83703"/>
                <a:gd name="connsiteY7" fmla="*/ 192600 h 217609"/>
                <a:gd name="connsiteX8" fmla="*/ 32311 w 83703"/>
                <a:gd name="connsiteY8" fmla="*/ 216288 h 217609"/>
                <a:gd name="connsiteX9" fmla="*/ 0 w 83703"/>
                <a:gd name="connsiteY9" fmla="*/ 144860 h 217609"/>
                <a:gd name="connsiteX10" fmla="*/ 0 w 83703"/>
                <a:gd name="connsiteY10" fmla="*/ 12001 h 217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703" h="217609">
                  <a:moveTo>
                    <a:pt x="0" y="12001"/>
                  </a:moveTo>
                  <a:cubicBezTo>
                    <a:pt x="0" y="5373"/>
                    <a:pt x="5373" y="0"/>
                    <a:pt x="12001" y="0"/>
                  </a:cubicBezTo>
                  <a:lnTo>
                    <a:pt x="60007" y="0"/>
                  </a:lnTo>
                  <a:cubicBezTo>
                    <a:pt x="66635" y="0"/>
                    <a:pt x="77157" y="3421"/>
                    <a:pt x="77157" y="10049"/>
                  </a:cubicBezTo>
                  <a:cubicBezTo>
                    <a:pt x="76101" y="35997"/>
                    <a:pt x="81588" y="58729"/>
                    <a:pt x="80532" y="84677"/>
                  </a:cubicBezTo>
                  <a:lnTo>
                    <a:pt x="83703" y="139693"/>
                  </a:lnTo>
                  <a:cubicBezTo>
                    <a:pt x="83703" y="146321"/>
                    <a:pt x="78724" y="172912"/>
                    <a:pt x="72096" y="172912"/>
                  </a:cubicBezTo>
                  <a:cubicBezTo>
                    <a:pt x="68688" y="179874"/>
                    <a:pt x="68664" y="184357"/>
                    <a:pt x="62906" y="192600"/>
                  </a:cubicBezTo>
                  <a:cubicBezTo>
                    <a:pt x="57148" y="200844"/>
                    <a:pt x="40904" y="223250"/>
                    <a:pt x="32311" y="216288"/>
                  </a:cubicBezTo>
                  <a:cubicBezTo>
                    <a:pt x="25683" y="216288"/>
                    <a:pt x="0" y="151488"/>
                    <a:pt x="0" y="144860"/>
                  </a:cubicBezTo>
                  <a:lnTo>
                    <a:pt x="0" y="12001"/>
                  </a:lnTo>
                  <a:close/>
                </a:path>
              </a:pathLst>
            </a:custGeom>
            <a:solidFill>
              <a:srgbClr val="FFFF66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143" name="Oval 142"/>
          <p:cNvSpPr/>
          <p:nvPr/>
        </p:nvSpPr>
        <p:spPr>
          <a:xfrm flipH="1">
            <a:off x="7956376" y="1367057"/>
            <a:ext cx="45719" cy="4571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glow rad="215900">
              <a:schemeClr val="accent6">
                <a:lumMod val="75000"/>
                <a:alpha val="87000"/>
              </a:schemeClr>
            </a:glow>
            <a:outerShdw blurRad="114300" dist="520700" dir="1680000" sx="27000" sy="27000" algn="ctr" rotWithShape="0">
              <a:schemeClr val="accent6">
                <a:lumMod val="60000"/>
                <a:lumOff val="40000"/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gradFill flip="none" rotWithShape="1">
                <a:gsLst>
                  <a:gs pos="0">
                    <a:schemeClr val="tx1">
                      <a:tint val="66000"/>
                      <a:satMod val="160000"/>
                    </a:schemeClr>
                  </a:gs>
                  <a:gs pos="50000">
                    <a:schemeClr val="tx1">
                      <a:tint val="44500"/>
                      <a:satMod val="160000"/>
                    </a:schemeClr>
                  </a:gs>
                  <a:gs pos="100000">
                    <a:schemeClr val="tx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a:endParaRPr>
          </a:p>
        </p:txBody>
      </p:sp>
      <p:sp>
        <p:nvSpPr>
          <p:cNvPr id="144" name="Oval 143"/>
          <p:cNvSpPr/>
          <p:nvPr/>
        </p:nvSpPr>
        <p:spPr>
          <a:xfrm flipH="1">
            <a:off x="8100392" y="4751433"/>
            <a:ext cx="45719" cy="4571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glow rad="215900">
              <a:schemeClr val="accent6">
                <a:lumMod val="75000"/>
                <a:alpha val="87000"/>
              </a:schemeClr>
            </a:glow>
            <a:outerShdw blurRad="114300" dist="520700" dir="1680000" sx="27000" sy="27000" algn="ctr" rotWithShape="0">
              <a:schemeClr val="accent6">
                <a:lumMod val="60000"/>
                <a:lumOff val="40000"/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gradFill flip="none" rotWithShape="1">
                <a:gsLst>
                  <a:gs pos="0">
                    <a:schemeClr val="tx1">
                      <a:tint val="66000"/>
                      <a:satMod val="160000"/>
                    </a:schemeClr>
                  </a:gs>
                  <a:gs pos="50000">
                    <a:schemeClr val="tx1">
                      <a:tint val="44500"/>
                      <a:satMod val="160000"/>
                    </a:schemeClr>
                  </a:gs>
                  <a:gs pos="100000">
                    <a:schemeClr val="tx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00988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  <p:bldP spid="122" grpId="0" animBg="1"/>
      <p:bldP spid="143" grpId="0" animBg="1"/>
      <p:bldP spid="1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873570" y="2373742"/>
            <a:ext cx="7298830" cy="1564087"/>
            <a:chOff x="873570" y="2373742"/>
            <a:chExt cx="7298830" cy="1564087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7184242" y="2420888"/>
              <a:ext cx="1" cy="86409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1824024" y="2373742"/>
              <a:ext cx="1" cy="86409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lowchart: Alternate Process 24"/>
            <p:cNvSpPr/>
            <p:nvPr/>
          </p:nvSpPr>
          <p:spPr>
            <a:xfrm>
              <a:off x="873570" y="3325181"/>
              <a:ext cx="2016224" cy="612648"/>
            </a:xfrm>
            <a:prstGeom prst="flowChartAlternateProcess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err="1" smtClean="0">
                  <a:solidFill>
                    <a:schemeClr val="tx1"/>
                  </a:solidFill>
                </a:rPr>
                <a:t>Protein</a:t>
              </a:r>
              <a:r>
                <a:rPr lang="es-ES" dirty="0">
                  <a:solidFill>
                    <a:schemeClr val="tx1"/>
                  </a:solidFill>
                </a:rPr>
                <a:t> </a:t>
              </a:r>
              <a:r>
                <a:rPr lang="es-ES" dirty="0" err="1" smtClean="0">
                  <a:solidFill>
                    <a:schemeClr val="tx1"/>
                  </a:solidFill>
                </a:rPr>
                <a:t>extraction</a:t>
              </a:r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29" name="Flowchart: Alternate Process 28"/>
            <p:cNvSpPr/>
            <p:nvPr/>
          </p:nvSpPr>
          <p:spPr>
            <a:xfrm>
              <a:off x="6156176" y="3325181"/>
              <a:ext cx="2016224" cy="612648"/>
            </a:xfrm>
            <a:prstGeom prst="flowChartAlternateProcess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err="1" smtClean="0">
                  <a:solidFill>
                    <a:schemeClr val="tx1"/>
                  </a:solidFill>
                </a:rPr>
                <a:t>Protein</a:t>
              </a:r>
              <a:r>
                <a:rPr lang="es-ES" dirty="0" smtClean="0">
                  <a:solidFill>
                    <a:schemeClr val="tx1"/>
                  </a:solidFill>
                </a:rPr>
                <a:t> </a:t>
              </a:r>
              <a:r>
                <a:rPr lang="es-ES" dirty="0" err="1" smtClean="0">
                  <a:solidFill>
                    <a:schemeClr val="tx1"/>
                  </a:solidFill>
                </a:rPr>
                <a:t>extraction</a:t>
              </a:r>
              <a:endParaRPr lang="es-E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95536" y="4077072"/>
            <a:ext cx="8469285" cy="2035461"/>
            <a:chOff x="395536" y="4077072"/>
            <a:chExt cx="8469285" cy="2035461"/>
          </a:xfrm>
        </p:grpSpPr>
        <p:sp>
          <p:nvSpPr>
            <p:cNvPr id="27" name="TextBox 26"/>
            <p:cNvSpPr txBox="1"/>
            <p:nvPr/>
          </p:nvSpPr>
          <p:spPr>
            <a:xfrm>
              <a:off x="480615" y="5738065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1</a:t>
              </a:r>
              <a:endParaRPr lang="es-ES" b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03838" y="5743201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2</a:t>
              </a:r>
              <a:endParaRPr lang="es-E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164757" y="5743201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3</a:t>
              </a:r>
              <a:endParaRPr lang="es-ES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96790" y="5738065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4</a:t>
              </a:r>
              <a:endParaRPr lang="es-ES" b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521175" y="5736455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1</a:t>
              </a:r>
              <a:endParaRPr lang="es-ES" b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344398" y="5741591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2</a:t>
              </a:r>
              <a:endParaRPr lang="es-ES" b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205317" y="5741591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3</a:t>
              </a:r>
              <a:endParaRPr lang="es-ES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037350" y="5736455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Time 4</a:t>
              </a:r>
              <a:endParaRPr lang="es-ES" b="1" dirty="0"/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 flipH="1">
              <a:off x="941541" y="4077072"/>
              <a:ext cx="157766" cy="44603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1753440" y="4077072"/>
              <a:ext cx="3387" cy="436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2372356" y="4077072"/>
              <a:ext cx="154378" cy="3884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>
              <a:off x="2929263" y="4077072"/>
              <a:ext cx="301859" cy="3014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6012160" y="4077072"/>
              <a:ext cx="157766" cy="44603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6824059" y="4077072"/>
              <a:ext cx="3387" cy="436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7999882" y="4077072"/>
              <a:ext cx="301859" cy="3014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7563907" y="4077072"/>
              <a:ext cx="3387" cy="436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395536" y="4510730"/>
              <a:ext cx="3172756" cy="1081022"/>
              <a:chOff x="395536" y="4510730"/>
              <a:chExt cx="3172756" cy="1081022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95536" y="451827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3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" name="Can 3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" name="Block Arc 4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6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1210822" y="451827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31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Can 31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Block Arc 32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34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6" name="Group 35"/>
              <p:cNvGrpSpPr/>
              <p:nvPr/>
            </p:nvGrpSpPr>
            <p:grpSpPr>
              <a:xfrm>
                <a:off x="1984116" y="451827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37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" name="Can 37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Block Arc 38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40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2" name="Group 41"/>
              <p:cNvGrpSpPr/>
              <p:nvPr/>
            </p:nvGrpSpPr>
            <p:grpSpPr>
              <a:xfrm>
                <a:off x="2864521" y="4510730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43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4" name="Can 43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Block Arc 44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46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0" name="Chord 19"/>
              <p:cNvSpPr/>
              <p:nvPr/>
            </p:nvSpPr>
            <p:spPr>
              <a:xfrm rot="16505235">
                <a:off x="3230505" y="5301132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Chord 84"/>
              <p:cNvSpPr/>
              <p:nvPr/>
            </p:nvSpPr>
            <p:spPr>
              <a:xfrm rot="16505235">
                <a:off x="2344177" y="5315694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Chord 86"/>
              <p:cNvSpPr/>
              <p:nvPr/>
            </p:nvSpPr>
            <p:spPr>
              <a:xfrm rot="16505235">
                <a:off x="762111" y="5323818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Chord 87"/>
              <p:cNvSpPr/>
              <p:nvPr/>
            </p:nvSpPr>
            <p:spPr>
              <a:xfrm rot="16505235">
                <a:off x="1572100" y="5323817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5436096" y="4509120"/>
              <a:ext cx="3172756" cy="1078510"/>
              <a:chOff x="5436096" y="4509120"/>
              <a:chExt cx="3172756" cy="1078510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5436096" y="451666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53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Can 53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Block Arc 54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56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>
                <a:off x="6251382" y="451666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59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0" name="Can 59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Block Arc 60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62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7024676" y="4516669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65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Can 65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Block Arc 66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68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0" name="Group 69"/>
              <p:cNvGrpSpPr/>
              <p:nvPr/>
            </p:nvGrpSpPr>
            <p:grpSpPr>
              <a:xfrm>
                <a:off x="7905081" y="4509120"/>
                <a:ext cx="703771" cy="1070961"/>
                <a:chOff x="2901023" y="3833059"/>
                <a:chExt cx="1284729" cy="1900197"/>
              </a:xfrm>
            </p:grpSpPr>
            <p:sp>
              <p:nvSpPr>
                <p:cNvPr id="71" name="Flowchart: Delay 14"/>
                <p:cNvSpPr/>
                <p:nvPr/>
              </p:nvSpPr>
              <p:spPr>
                <a:xfrm rot="5400000">
                  <a:off x="3234866" y="4841480"/>
                  <a:ext cx="1313407" cy="470145"/>
                </a:xfrm>
                <a:custGeom>
                  <a:avLst/>
                  <a:gdLst>
                    <a:gd name="connsiteX0" fmla="*/ 0 w 612648"/>
                    <a:gd name="connsiteY0" fmla="*/ 0 h 612648"/>
                    <a:gd name="connsiteX1" fmla="*/ 306324 w 612648"/>
                    <a:gd name="connsiteY1" fmla="*/ 0 h 612648"/>
                    <a:gd name="connsiteX2" fmla="*/ 612648 w 612648"/>
                    <a:gd name="connsiteY2" fmla="*/ 306324 h 612648"/>
                    <a:gd name="connsiteX3" fmla="*/ 306324 w 612648"/>
                    <a:gd name="connsiteY3" fmla="*/ 612648 h 612648"/>
                    <a:gd name="connsiteX4" fmla="*/ 0 w 612648"/>
                    <a:gd name="connsiteY4" fmla="*/ 612648 h 612648"/>
                    <a:gd name="connsiteX5" fmla="*/ 0 w 612648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612648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612648"/>
                    <a:gd name="connsiteX1" fmla="*/ 306324 w 1491422"/>
                    <a:gd name="connsiteY1" fmla="*/ 0 h 612648"/>
                    <a:gd name="connsiteX2" fmla="*/ 1491422 w 1491422"/>
                    <a:gd name="connsiteY2" fmla="*/ 282573 h 612648"/>
                    <a:gd name="connsiteX3" fmla="*/ 306324 w 1491422"/>
                    <a:gd name="connsiteY3" fmla="*/ 470145 h 612648"/>
                    <a:gd name="connsiteX4" fmla="*/ 0 w 1491422"/>
                    <a:gd name="connsiteY4" fmla="*/ 612648 h 612648"/>
                    <a:gd name="connsiteX5" fmla="*/ 0 w 1491422"/>
                    <a:gd name="connsiteY5" fmla="*/ 0 h 612648"/>
                    <a:gd name="connsiteX0" fmla="*/ 0 w 1491422"/>
                    <a:gd name="connsiteY0" fmla="*/ 0 h 470145"/>
                    <a:gd name="connsiteX1" fmla="*/ 306324 w 1491422"/>
                    <a:gd name="connsiteY1" fmla="*/ 0 h 470145"/>
                    <a:gd name="connsiteX2" fmla="*/ 1491422 w 1491422"/>
                    <a:gd name="connsiteY2" fmla="*/ 282573 h 470145"/>
                    <a:gd name="connsiteX3" fmla="*/ 306324 w 1491422"/>
                    <a:gd name="connsiteY3" fmla="*/ 470145 h 470145"/>
                    <a:gd name="connsiteX4" fmla="*/ 0 w 1491422"/>
                    <a:gd name="connsiteY4" fmla="*/ 458269 h 470145"/>
                    <a:gd name="connsiteX5" fmla="*/ 0 w 1491422"/>
                    <a:gd name="connsiteY5" fmla="*/ 0 h 470145"/>
                    <a:gd name="connsiteX0" fmla="*/ 0 w 1313295"/>
                    <a:gd name="connsiteY0" fmla="*/ 0 h 470145"/>
                    <a:gd name="connsiteX1" fmla="*/ 306324 w 1313295"/>
                    <a:gd name="connsiteY1" fmla="*/ 0 h 470145"/>
                    <a:gd name="connsiteX2" fmla="*/ 1313295 w 1313295"/>
                    <a:gd name="connsiteY2" fmla="*/ 246947 h 470145"/>
                    <a:gd name="connsiteX3" fmla="*/ 306324 w 1313295"/>
                    <a:gd name="connsiteY3" fmla="*/ 470145 h 470145"/>
                    <a:gd name="connsiteX4" fmla="*/ 0 w 1313295"/>
                    <a:gd name="connsiteY4" fmla="*/ 458269 h 470145"/>
                    <a:gd name="connsiteX5" fmla="*/ 0 w 1313295"/>
                    <a:gd name="connsiteY5" fmla="*/ 0 h 470145"/>
                    <a:gd name="connsiteX0" fmla="*/ 0 w 1345550"/>
                    <a:gd name="connsiteY0" fmla="*/ 0 h 470145"/>
                    <a:gd name="connsiteX1" fmla="*/ 306324 w 1345550"/>
                    <a:gd name="connsiteY1" fmla="*/ 0 h 470145"/>
                    <a:gd name="connsiteX2" fmla="*/ 1313295 w 1345550"/>
                    <a:gd name="connsiteY2" fmla="*/ 246947 h 470145"/>
                    <a:gd name="connsiteX3" fmla="*/ 1025004 w 1345550"/>
                    <a:gd name="connsiteY3" fmla="*/ 410233 h 470145"/>
                    <a:gd name="connsiteX4" fmla="*/ 306324 w 1345550"/>
                    <a:gd name="connsiteY4" fmla="*/ 470145 h 470145"/>
                    <a:gd name="connsiteX5" fmla="*/ 0 w 1345550"/>
                    <a:gd name="connsiteY5" fmla="*/ 458269 h 470145"/>
                    <a:gd name="connsiteX6" fmla="*/ 0 w 1345550"/>
                    <a:gd name="connsiteY6" fmla="*/ 0 h 470145"/>
                    <a:gd name="connsiteX0" fmla="*/ 0 w 1313407"/>
                    <a:gd name="connsiteY0" fmla="*/ 0 h 470145"/>
                    <a:gd name="connsiteX1" fmla="*/ 306324 w 1313407"/>
                    <a:gd name="connsiteY1" fmla="*/ 0 h 470145"/>
                    <a:gd name="connsiteX2" fmla="*/ 1048756 w 1313407"/>
                    <a:gd name="connsiteY2" fmla="*/ 77725 h 470145"/>
                    <a:gd name="connsiteX3" fmla="*/ 1313295 w 1313407"/>
                    <a:gd name="connsiteY3" fmla="*/ 246947 h 470145"/>
                    <a:gd name="connsiteX4" fmla="*/ 1025004 w 1313407"/>
                    <a:gd name="connsiteY4" fmla="*/ 410233 h 470145"/>
                    <a:gd name="connsiteX5" fmla="*/ 306324 w 1313407"/>
                    <a:gd name="connsiteY5" fmla="*/ 470145 h 470145"/>
                    <a:gd name="connsiteX6" fmla="*/ 0 w 1313407"/>
                    <a:gd name="connsiteY6" fmla="*/ 458269 h 470145"/>
                    <a:gd name="connsiteX7" fmla="*/ 0 w 1313407"/>
                    <a:gd name="connsiteY7" fmla="*/ 0 h 4701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3407" h="470145">
                      <a:moveTo>
                        <a:pt x="0" y="0"/>
                      </a:moveTo>
                      <a:lnTo>
                        <a:pt x="306324" y="0"/>
                      </a:lnTo>
                      <a:cubicBezTo>
                        <a:pt x="481116" y="24829"/>
                        <a:pt x="880928" y="36567"/>
                        <a:pt x="1048756" y="77725"/>
                      </a:cubicBezTo>
                      <a:cubicBezTo>
                        <a:pt x="1216585" y="118883"/>
                        <a:pt x="1317254" y="191529"/>
                        <a:pt x="1313295" y="246947"/>
                      </a:cubicBezTo>
                      <a:cubicBezTo>
                        <a:pt x="1309336" y="302365"/>
                        <a:pt x="1192832" y="373033"/>
                        <a:pt x="1025004" y="410233"/>
                      </a:cubicBezTo>
                      <a:cubicBezTo>
                        <a:pt x="857176" y="447433"/>
                        <a:pt x="479137" y="452243"/>
                        <a:pt x="306324" y="470145"/>
                      </a:cubicBezTo>
                      <a:lnTo>
                        <a:pt x="0" y="4582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scene3d>
                  <a:camera prst="orthographicFront"/>
                  <a:lightRig rig="threePt" dir="t"/>
                </a:scene3d>
                <a:sp3d extrusionH="76200" contourW="12700">
                  <a:extrusionClr>
                    <a:schemeClr val="bg1"/>
                  </a:extrusionClr>
                  <a:contourClr>
                    <a:schemeClr val="bg1">
                      <a:lumMod val="85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Can 71"/>
                <p:cNvSpPr/>
                <p:nvPr/>
              </p:nvSpPr>
              <p:spPr>
                <a:xfrm>
                  <a:off x="3609752" y="4347842"/>
                  <a:ext cx="576000" cy="79388"/>
                </a:xfrm>
                <a:prstGeom prst="can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Block Arc 72"/>
                <p:cNvSpPr/>
                <p:nvPr/>
              </p:nvSpPr>
              <p:spPr>
                <a:xfrm rot="12672840">
                  <a:off x="3459453" y="4267019"/>
                  <a:ext cx="172501" cy="148740"/>
                </a:xfrm>
                <a:prstGeom prst="blockArc">
                  <a:avLst/>
                </a:prstGeom>
                <a:solidFill>
                  <a:srgbClr val="C4C4C4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noFill/>
                  </a:endParaRPr>
                </a:p>
              </p:txBody>
            </p:sp>
            <p:sp>
              <p:nvSpPr>
                <p:cNvPr id="74" name="Flowchart: Magnetic Disk 17"/>
                <p:cNvSpPr/>
                <p:nvPr/>
              </p:nvSpPr>
              <p:spPr>
                <a:xfrm rot="1947727">
                  <a:off x="2901023" y="4008787"/>
                  <a:ext cx="684000" cy="144000"/>
                </a:xfrm>
                <a:custGeom>
                  <a:avLst/>
                  <a:gdLst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1667 h 10000"/>
                    <a:gd name="connsiteX1" fmla="*/ 5000 w 10000"/>
                    <a:gd name="connsiteY1" fmla="*/ 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10000 w 10000"/>
                    <a:gd name="connsiteY0" fmla="*/ 1667 h 10000"/>
                    <a:gd name="connsiteX1" fmla="*/ 5000 w 10000"/>
                    <a:gd name="connsiteY1" fmla="*/ 3334 h 10000"/>
                    <a:gd name="connsiteX2" fmla="*/ 0 w 10000"/>
                    <a:gd name="connsiteY2" fmla="*/ 1667 h 10000"/>
                    <a:gd name="connsiteX0" fmla="*/ 0 w 10000"/>
                    <a:gd name="connsiteY0" fmla="*/ 1667 h 10000"/>
                    <a:gd name="connsiteX1" fmla="*/ 5141 w 10000"/>
                    <a:gd name="connsiteY1" fmla="*/ 3480 h 10000"/>
                    <a:gd name="connsiteX2" fmla="*/ 10000 w 10000"/>
                    <a:gd name="connsiteY2" fmla="*/ 1667 h 10000"/>
                    <a:gd name="connsiteX3" fmla="*/ 10000 w 10000"/>
                    <a:gd name="connsiteY3" fmla="*/ 8333 h 10000"/>
                    <a:gd name="connsiteX4" fmla="*/ 5000 w 10000"/>
                    <a:gd name="connsiteY4" fmla="*/ 10000 h 10000"/>
                    <a:gd name="connsiteX5" fmla="*/ 0 w 10000"/>
                    <a:gd name="connsiteY5" fmla="*/ 8333 h 10000"/>
                    <a:gd name="connsiteX6" fmla="*/ 0 w 10000"/>
                    <a:gd name="connsiteY6" fmla="*/ 1667 h 10000"/>
                    <a:gd name="connsiteX0" fmla="*/ 0 w 10000"/>
                    <a:gd name="connsiteY0" fmla="*/ 222 h 8555"/>
                    <a:gd name="connsiteX1" fmla="*/ 4988 w 10000"/>
                    <a:gd name="connsiteY1" fmla="*/ 1556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10000 w 10000"/>
                    <a:gd name="connsiteY0" fmla="*/ 222 h 8555"/>
                    <a:gd name="connsiteX1" fmla="*/ 5000 w 10000"/>
                    <a:gd name="connsiteY1" fmla="*/ 1889 h 8555"/>
                    <a:gd name="connsiteX2" fmla="*/ 0 w 10000"/>
                    <a:gd name="connsiteY2" fmla="*/ 222 h 8555"/>
                    <a:gd name="connsiteX0" fmla="*/ 0 w 10000"/>
                    <a:gd name="connsiteY0" fmla="*/ 222 h 8555"/>
                    <a:gd name="connsiteX1" fmla="*/ 5141 w 10000"/>
                    <a:gd name="connsiteY1" fmla="*/ 2035 h 8555"/>
                    <a:gd name="connsiteX2" fmla="*/ 10000 w 10000"/>
                    <a:gd name="connsiteY2" fmla="*/ 222 h 8555"/>
                    <a:gd name="connsiteX3" fmla="*/ 10000 w 10000"/>
                    <a:gd name="connsiteY3" fmla="*/ 6888 h 8555"/>
                    <a:gd name="connsiteX4" fmla="*/ 5000 w 10000"/>
                    <a:gd name="connsiteY4" fmla="*/ 8555 h 8555"/>
                    <a:gd name="connsiteX5" fmla="*/ 0 w 10000"/>
                    <a:gd name="connsiteY5" fmla="*/ 6888 h 8555"/>
                    <a:gd name="connsiteX6" fmla="*/ 0 w 10000"/>
                    <a:gd name="connsiteY6" fmla="*/ 222 h 8555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10000 w 10000"/>
                    <a:gd name="connsiteY0" fmla="*/ 259 h 10000"/>
                    <a:gd name="connsiteX1" fmla="*/ 5000 w 10000"/>
                    <a:gd name="connsiteY1" fmla="*/ 2208 h 10000"/>
                    <a:gd name="connsiteX2" fmla="*/ 0 w 10000"/>
                    <a:gd name="connsiteY2" fmla="*/ 259 h 10000"/>
                    <a:gd name="connsiteX0" fmla="*/ 0 w 10000"/>
                    <a:gd name="connsiteY0" fmla="*/ 259 h 10000"/>
                    <a:gd name="connsiteX1" fmla="*/ 4988 w 10000"/>
                    <a:gd name="connsiteY1" fmla="*/ 1819 h 10000"/>
                    <a:gd name="connsiteX2" fmla="*/ 10000 w 10000"/>
                    <a:gd name="connsiteY2" fmla="*/ 259 h 10000"/>
                    <a:gd name="connsiteX3" fmla="*/ 10000 w 10000"/>
                    <a:gd name="connsiteY3" fmla="*/ 8051 h 10000"/>
                    <a:gd name="connsiteX4" fmla="*/ 5000 w 10000"/>
                    <a:gd name="connsiteY4" fmla="*/ 10000 h 10000"/>
                    <a:gd name="connsiteX5" fmla="*/ 0 w 10000"/>
                    <a:gd name="connsiteY5" fmla="*/ 8051 h 10000"/>
                    <a:gd name="connsiteX6" fmla="*/ 0 w 10000"/>
                    <a:gd name="connsiteY6" fmla="*/ 259 h 10000"/>
                    <a:gd name="connsiteX0" fmla="*/ 0 w 10000"/>
                    <a:gd name="connsiteY0" fmla="*/ 461 h 10202"/>
                    <a:gd name="connsiteX1" fmla="*/ 4988 w 10000"/>
                    <a:gd name="connsiteY1" fmla="*/ 2021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  <a:gd name="connsiteX0" fmla="*/ 10000 w 10000"/>
                    <a:gd name="connsiteY0" fmla="*/ 461 h 10202"/>
                    <a:gd name="connsiteX1" fmla="*/ 5000 w 10000"/>
                    <a:gd name="connsiteY1" fmla="*/ 2410 h 10202"/>
                    <a:gd name="connsiteX2" fmla="*/ 0 w 10000"/>
                    <a:gd name="connsiteY2" fmla="*/ 461 h 10202"/>
                    <a:gd name="connsiteX0" fmla="*/ 0 w 10000"/>
                    <a:gd name="connsiteY0" fmla="*/ 461 h 10202"/>
                    <a:gd name="connsiteX1" fmla="*/ 4927 w 10000"/>
                    <a:gd name="connsiteY1" fmla="*/ 528 h 10202"/>
                    <a:gd name="connsiteX2" fmla="*/ 10000 w 10000"/>
                    <a:gd name="connsiteY2" fmla="*/ 461 h 10202"/>
                    <a:gd name="connsiteX3" fmla="*/ 10000 w 10000"/>
                    <a:gd name="connsiteY3" fmla="*/ 8253 h 10202"/>
                    <a:gd name="connsiteX4" fmla="*/ 5000 w 10000"/>
                    <a:gd name="connsiteY4" fmla="*/ 10202 h 10202"/>
                    <a:gd name="connsiteX5" fmla="*/ 0 w 10000"/>
                    <a:gd name="connsiteY5" fmla="*/ 8253 h 10202"/>
                    <a:gd name="connsiteX6" fmla="*/ 0 w 10000"/>
                    <a:gd name="connsiteY6" fmla="*/ 461 h 1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202" stroke="0" extrusionOk="0">
                      <a:moveTo>
                        <a:pt x="0" y="461"/>
                      </a:moveTo>
                      <a:cubicBezTo>
                        <a:pt x="0" y="-615"/>
                        <a:pt x="2227" y="2021"/>
                        <a:pt x="4988" y="2021"/>
                      </a:cubicBezTo>
                      <a:cubicBezTo>
                        <a:pt x="7749" y="2021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  <a:path w="10000" h="10202" fill="none" extrusionOk="0">
                      <a:moveTo>
                        <a:pt x="10000" y="461"/>
                      </a:moveTo>
                      <a:cubicBezTo>
                        <a:pt x="10000" y="1538"/>
                        <a:pt x="7761" y="2410"/>
                        <a:pt x="5000" y="2410"/>
                      </a:cubicBezTo>
                      <a:cubicBezTo>
                        <a:pt x="2239" y="2410"/>
                        <a:pt x="0" y="1538"/>
                        <a:pt x="0" y="461"/>
                      </a:cubicBezTo>
                    </a:path>
                    <a:path w="10000" h="10202" fill="none">
                      <a:moveTo>
                        <a:pt x="0" y="461"/>
                      </a:moveTo>
                      <a:cubicBezTo>
                        <a:pt x="0" y="-615"/>
                        <a:pt x="2166" y="528"/>
                        <a:pt x="4927" y="528"/>
                      </a:cubicBezTo>
                      <a:cubicBezTo>
                        <a:pt x="7688" y="528"/>
                        <a:pt x="10000" y="-615"/>
                        <a:pt x="10000" y="461"/>
                      </a:cubicBezTo>
                      <a:lnTo>
                        <a:pt x="10000" y="8253"/>
                      </a:lnTo>
                      <a:cubicBezTo>
                        <a:pt x="10000" y="9330"/>
                        <a:pt x="7761" y="10202"/>
                        <a:pt x="5000" y="10202"/>
                      </a:cubicBezTo>
                      <a:cubicBezTo>
                        <a:pt x="2239" y="10202"/>
                        <a:pt x="0" y="9330"/>
                        <a:pt x="0" y="8253"/>
                      </a:cubicBezTo>
                      <a:lnTo>
                        <a:pt x="0" y="46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Flowchart: Direct Access Storage 18"/>
                <p:cNvSpPr/>
                <p:nvPr/>
              </p:nvSpPr>
              <p:spPr>
                <a:xfrm rot="18081870">
                  <a:off x="3205667" y="3738765"/>
                  <a:ext cx="239215" cy="42780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10000 w 10000"/>
                    <a:gd name="connsiteY2" fmla="*/ 5000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8333 w 10000"/>
                    <a:gd name="connsiteY0" fmla="*/ 10000 h 10000"/>
                    <a:gd name="connsiteX1" fmla="*/ 6666 w 10000"/>
                    <a:gd name="connsiteY1" fmla="*/ 5000 h 10000"/>
                    <a:gd name="connsiteX2" fmla="*/ 8333 w 10000"/>
                    <a:gd name="connsiteY2" fmla="*/ 0 h 10000"/>
                    <a:gd name="connsiteX0" fmla="*/ 1667 w 10000"/>
                    <a:gd name="connsiteY0" fmla="*/ 0 h 10000"/>
                    <a:gd name="connsiteX1" fmla="*/ 8333 w 10000"/>
                    <a:gd name="connsiteY1" fmla="*/ 0 h 10000"/>
                    <a:gd name="connsiteX2" fmla="*/ 7375 w 10000"/>
                    <a:gd name="connsiteY2" fmla="*/ 5131 h 10000"/>
                    <a:gd name="connsiteX3" fmla="*/ 8333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573 w 8608"/>
                    <a:gd name="connsiteY2" fmla="*/ 5017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8333 w 8608"/>
                    <a:gd name="connsiteY0" fmla="*/ 10000 h 10000"/>
                    <a:gd name="connsiteX1" fmla="*/ 6666 w 8608"/>
                    <a:gd name="connsiteY1" fmla="*/ 5000 h 10000"/>
                    <a:gd name="connsiteX2" fmla="*/ 8333 w 8608"/>
                    <a:gd name="connsiteY2" fmla="*/ 0 h 10000"/>
                    <a:gd name="connsiteX0" fmla="*/ 1667 w 8608"/>
                    <a:gd name="connsiteY0" fmla="*/ 0 h 10000"/>
                    <a:gd name="connsiteX1" fmla="*/ 8333 w 8608"/>
                    <a:gd name="connsiteY1" fmla="*/ 0 h 10000"/>
                    <a:gd name="connsiteX2" fmla="*/ 7375 w 8608"/>
                    <a:gd name="connsiteY2" fmla="*/ 5131 h 10000"/>
                    <a:gd name="connsiteX3" fmla="*/ 8333 w 8608"/>
                    <a:gd name="connsiteY3" fmla="*/ 10000 h 10000"/>
                    <a:gd name="connsiteX4" fmla="*/ 1667 w 8608"/>
                    <a:gd name="connsiteY4" fmla="*/ 10000 h 10000"/>
                    <a:gd name="connsiteX5" fmla="*/ 0 w 8608"/>
                    <a:gd name="connsiteY5" fmla="*/ 5000 h 10000"/>
                    <a:gd name="connsiteX6" fmla="*/ 1667 w 86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7744 w 10208"/>
                    <a:gd name="connsiteY1" fmla="*/ 5000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8798 w 10208"/>
                    <a:gd name="connsiteY2" fmla="*/ 5017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9681 w 10208"/>
                    <a:gd name="connsiteY0" fmla="*/ 10000 h 10000"/>
                    <a:gd name="connsiteX1" fmla="*/ 9240 w 10208"/>
                    <a:gd name="connsiteY1" fmla="*/ 5178 h 10000"/>
                    <a:gd name="connsiteX2" fmla="*/ 9681 w 10208"/>
                    <a:gd name="connsiteY2" fmla="*/ 0 h 10000"/>
                    <a:gd name="connsiteX0" fmla="*/ 1937 w 10208"/>
                    <a:gd name="connsiteY0" fmla="*/ 0 h 10000"/>
                    <a:gd name="connsiteX1" fmla="*/ 9681 w 10208"/>
                    <a:gd name="connsiteY1" fmla="*/ 0 h 10000"/>
                    <a:gd name="connsiteX2" fmla="*/ 9863 w 10208"/>
                    <a:gd name="connsiteY2" fmla="*/ 5179 h 10000"/>
                    <a:gd name="connsiteX3" fmla="*/ 9681 w 10208"/>
                    <a:gd name="connsiteY3" fmla="*/ 10000 h 10000"/>
                    <a:gd name="connsiteX4" fmla="*/ 1937 w 10208"/>
                    <a:gd name="connsiteY4" fmla="*/ 10000 h 10000"/>
                    <a:gd name="connsiteX5" fmla="*/ 0 w 10208"/>
                    <a:gd name="connsiteY5" fmla="*/ 5000 h 10000"/>
                    <a:gd name="connsiteX6" fmla="*/ 1937 w 10208"/>
                    <a:gd name="connsiteY6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8798 w 10496"/>
                    <a:gd name="connsiteY2" fmla="*/ 501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9681 w 10496"/>
                    <a:gd name="connsiteY0" fmla="*/ 10000 h 10000"/>
                    <a:gd name="connsiteX1" fmla="*/ 9240 w 10496"/>
                    <a:gd name="connsiteY1" fmla="*/ 5178 h 10000"/>
                    <a:gd name="connsiteX2" fmla="*/ 9681 w 10496"/>
                    <a:gd name="connsiteY2" fmla="*/ 0 h 10000"/>
                    <a:gd name="connsiteX0" fmla="*/ 1937 w 10496"/>
                    <a:gd name="connsiteY0" fmla="*/ 0 h 10000"/>
                    <a:gd name="connsiteX1" fmla="*/ 9681 w 10496"/>
                    <a:gd name="connsiteY1" fmla="*/ 0 h 10000"/>
                    <a:gd name="connsiteX2" fmla="*/ 10461 w 10496"/>
                    <a:gd name="connsiteY2" fmla="*/ 5287 h 10000"/>
                    <a:gd name="connsiteX3" fmla="*/ 9681 w 10496"/>
                    <a:gd name="connsiteY3" fmla="*/ 10000 h 10000"/>
                    <a:gd name="connsiteX4" fmla="*/ 1937 w 10496"/>
                    <a:gd name="connsiteY4" fmla="*/ 10000 h 10000"/>
                    <a:gd name="connsiteX5" fmla="*/ 0 w 10496"/>
                    <a:gd name="connsiteY5" fmla="*/ 5000 h 10000"/>
                    <a:gd name="connsiteX6" fmla="*/ 1937 w 10496"/>
                    <a:gd name="connsiteY6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8798 w 10631"/>
                    <a:gd name="connsiteY2" fmla="*/ 501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9681 w 10631"/>
                    <a:gd name="connsiteY0" fmla="*/ 10000 h 10000"/>
                    <a:gd name="connsiteX1" fmla="*/ 9240 w 10631"/>
                    <a:gd name="connsiteY1" fmla="*/ 5178 h 10000"/>
                    <a:gd name="connsiteX2" fmla="*/ 9681 w 10631"/>
                    <a:gd name="connsiteY2" fmla="*/ 0 h 10000"/>
                    <a:gd name="connsiteX0" fmla="*/ 1937 w 10631"/>
                    <a:gd name="connsiteY0" fmla="*/ 0 h 10000"/>
                    <a:gd name="connsiteX1" fmla="*/ 9681 w 10631"/>
                    <a:gd name="connsiteY1" fmla="*/ 0 h 10000"/>
                    <a:gd name="connsiteX2" fmla="*/ 10461 w 10631"/>
                    <a:gd name="connsiteY2" fmla="*/ 5287 h 10000"/>
                    <a:gd name="connsiteX3" fmla="*/ 9681 w 10631"/>
                    <a:gd name="connsiteY3" fmla="*/ 10000 h 10000"/>
                    <a:gd name="connsiteX4" fmla="*/ 1937 w 10631"/>
                    <a:gd name="connsiteY4" fmla="*/ 10000 h 10000"/>
                    <a:gd name="connsiteX5" fmla="*/ 0 w 10631"/>
                    <a:gd name="connsiteY5" fmla="*/ 5000 h 10000"/>
                    <a:gd name="connsiteX6" fmla="*/ 1937 w 10631"/>
                    <a:gd name="connsiteY6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8798 w 10155"/>
                    <a:gd name="connsiteY2" fmla="*/ 5017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9681 w 10155"/>
                    <a:gd name="connsiteY0" fmla="*/ 10000 h 10000"/>
                    <a:gd name="connsiteX1" fmla="*/ 9240 w 10155"/>
                    <a:gd name="connsiteY1" fmla="*/ 5178 h 10000"/>
                    <a:gd name="connsiteX2" fmla="*/ 9681 w 10155"/>
                    <a:gd name="connsiteY2" fmla="*/ 0 h 10000"/>
                    <a:gd name="connsiteX0" fmla="*/ 1937 w 10155"/>
                    <a:gd name="connsiteY0" fmla="*/ 0 h 10000"/>
                    <a:gd name="connsiteX1" fmla="*/ 9681 w 10155"/>
                    <a:gd name="connsiteY1" fmla="*/ 0 h 10000"/>
                    <a:gd name="connsiteX2" fmla="*/ 9417 w 10155"/>
                    <a:gd name="connsiteY2" fmla="*/ 5076 h 10000"/>
                    <a:gd name="connsiteX3" fmla="*/ 9681 w 10155"/>
                    <a:gd name="connsiteY3" fmla="*/ 10000 h 10000"/>
                    <a:gd name="connsiteX4" fmla="*/ 1937 w 10155"/>
                    <a:gd name="connsiteY4" fmla="*/ 10000 h 10000"/>
                    <a:gd name="connsiteX5" fmla="*/ 0 w 10155"/>
                    <a:gd name="connsiteY5" fmla="*/ 5000 h 10000"/>
                    <a:gd name="connsiteX6" fmla="*/ 1937 w 10155"/>
                    <a:gd name="connsiteY6" fmla="*/ 0 h 10000"/>
                    <a:gd name="connsiteX0" fmla="*/ 1937 w 10121"/>
                    <a:gd name="connsiteY0" fmla="*/ 0 h 10000"/>
                    <a:gd name="connsiteX1" fmla="*/ 9681 w 10121"/>
                    <a:gd name="connsiteY1" fmla="*/ 0 h 10000"/>
                    <a:gd name="connsiteX2" fmla="*/ 8798 w 10121"/>
                    <a:gd name="connsiteY2" fmla="*/ 5017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9681 w 10121"/>
                    <a:gd name="connsiteY0" fmla="*/ 10000 h 10000"/>
                    <a:gd name="connsiteX1" fmla="*/ 9240 w 10121"/>
                    <a:gd name="connsiteY1" fmla="*/ 5178 h 10000"/>
                    <a:gd name="connsiteX2" fmla="*/ 9681 w 10121"/>
                    <a:gd name="connsiteY2" fmla="*/ 0 h 10000"/>
                    <a:gd name="connsiteX0" fmla="*/ 1937 w 10121"/>
                    <a:gd name="connsiteY0" fmla="*/ 0 h 10000"/>
                    <a:gd name="connsiteX1" fmla="*/ 8840 w 10121"/>
                    <a:gd name="connsiteY1" fmla="*/ 12 h 10000"/>
                    <a:gd name="connsiteX2" fmla="*/ 9417 w 10121"/>
                    <a:gd name="connsiteY2" fmla="*/ 5076 h 10000"/>
                    <a:gd name="connsiteX3" fmla="*/ 9681 w 10121"/>
                    <a:gd name="connsiteY3" fmla="*/ 10000 h 10000"/>
                    <a:gd name="connsiteX4" fmla="*/ 1937 w 10121"/>
                    <a:gd name="connsiteY4" fmla="*/ 10000 h 10000"/>
                    <a:gd name="connsiteX5" fmla="*/ 0 w 10121"/>
                    <a:gd name="connsiteY5" fmla="*/ 5000 h 10000"/>
                    <a:gd name="connsiteX6" fmla="*/ 1937 w 10121"/>
                    <a:gd name="connsiteY6" fmla="*/ 0 h 10000"/>
                    <a:gd name="connsiteX0" fmla="*/ 1937 w 10000"/>
                    <a:gd name="connsiteY0" fmla="*/ 0 h 10098"/>
                    <a:gd name="connsiteX1" fmla="*/ 9681 w 10000"/>
                    <a:gd name="connsiteY1" fmla="*/ 0 h 10098"/>
                    <a:gd name="connsiteX2" fmla="*/ 8798 w 10000"/>
                    <a:gd name="connsiteY2" fmla="*/ 5017 h 10098"/>
                    <a:gd name="connsiteX3" fmla="*/ 9681 w 10000"/>
                    <a:gd name="connsiteY3" fmla="*/ 10000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  <a:gd name="connsiteX0" fmla="*/ 9681 w 10000"/>
                    <a:gd name="connsiteY0" fmla="*/ 10000 h 10098"/>
                    <a:gd name="connsiteX1" fmla="*/ 9240 w 10000"/>
                    <a:gd name="connsiteY1" fmla="*/ 5178 h 10098"/>
                    <a:gd name="connsiteX2" fmla="*/ 9681 w 10000"/>
                    <a:gd name="connsiteY2" fmla="*/ 0 h 10098"/>
                    <a:gd name="connsiteX0" fmla="*/ 1937 w 10000"/>
                    <a:gd name="connsiteY0" fmla="*/ 0 h 10098"/>
                    <a:gd name="connsiteX1" fmla="*/ 8840 w 10000"/>
                    <a:gd name="connsiteY1" fmla="*/ 12 h 10098"/>
                    <a:gd name="connsiteX2" fmla="*/ 9417 w 10000"/>
                    <a:gd name="connsiteY2" fmla="*/ 5076 h 10098"/>
                    <a:gd name="connsiteX3" fmla="*/ 8830 w 10000"/>
                    <a:gd name="connsiteY3" fmla="*/ 10098 h 10098"/>
                    <a:gd name="connsiteX4" fmla="*/ 1937 w 10000"/>
                    <a:gd name="connsiteY4" fmla="*/ 10000 h 10098"/>
                    <a:gd name="connsiteX5" fmla="*/ 0 w 10000"/>
                    <a:gd name="connsiteY5" fmla="*/ 5000 h 10098"/>
                    <a:gd name="connsiteX6" fmla="*/ 1937 w 10000"/>
                    <a:gd name="connsiteY6" fmla="*/ 0 h 10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0" h="10098" stroke="0" extrusionOk="0">
                      <a:moveTo>
                        <a:pt x="1937" y="0"/>
                      </a:moveTo>
                      <a:lnTo>
                        <a:pt x="9681" y="0"/>
                      </a:lnTo>
                      <a:cubicBezTo>
                        <a:pt x="10750" y="0"/>
                        <a:pt x="8798" y="2256"/>
                        <a:pt x="8798" y="5017"/>
                      </a:cubicBezTo>
                      <a:cubicBezTo>
                        <a:pt x="8798" y="7778"/>
                        <a:pt x="10750" y="10000"/>
                        <a:pt x="9681" y="10000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  <a:path w="10000" h="10098" fill="none" extrusionOk="0">
                      <a:moveTo>
                        <a:pt x="9681" y="10000"/>
                      </a:moveTo>
                      <a:cubicBezTo>
                        <a:pt x="8611" y="10000"/>
                        <a:pt x="9240" y="7939"/>
                        <a:pt x="9240" y="5178"/>
                      </a:cubicBezTo>
                      <a:cubicBezTo>
                        <a:pt x="9240" y="2417"/>
                        <a:pt x="8611" y="0"/>
                        <a:pt x="9681" y="0"/>
                      </a:cubicBezTo>
                    </a:path>
                    <a:path w="10000" h="10098" fill="none">
                      <a:moveTo>
                        <a:pt x="1937" y="0"/>
                      </a:moveTo>
                      <a:lnTo>
                        <a:pt x="8840" y="12"/>
                      </a:lnTo>
                      <a:cubicBezTo>
                        <a:pt x="9909" y="12"/>
                        <a:pt x="9419" y="3395"/>
                        <a:pt x="9417" y="5076"/>
                      </a:cubicBezTo>
                      <a:cubicBezTo>
                        <a:pt x="9415" y="6757"/>
                        <a:pt x="9899" y="10098"/>
                        <a:pt x="8830" y="10098"/>
                      </a:cubicBezTo>
                      <a:lnTo>
                        <a:pt x="1937" y="10000"/>
                      </a:lnTo>
                      <a:cubicBezTo>
                        <a:pt x="867" y="10000"/>
                        <a:pt x="0" y="7761"/>
                        <a:pt x="0" y="5000"/>
                      </a:cubicBezTo>
                      <a:cubicBezTo>
                        <a:pt x="0" y="2239"/>
                        <a:pt x="867" y="0"/>
                        <a:pt x="1937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EFD1"/>
                    </a:gs>
                    <a:gs pos="40000">
                      <a:schemeClr val="bg1">
                        <a:lumMod val="68000"/>
                        <a:lumOff val="32000"/>
                        <a:alpha val="90000"/>
                      </a:schemeClr>
                    </a:gs>
                    <a:gs pos="100000">
                      <a:srgbClr val="D1C39F"/>
                    </a:gs>
                  </a:gsLst>
                  <a:path path="shape">
                    <a:fillToRect l="50000" t="50000" r="50000" b="5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9" name="Chord 88"/>
              <p:cNvSpPr/>
              <p:nvPr/>
            </p:nvSpPr>
            <p:spPr>
              <a:xfrm rot="16505235">
                <a:off x="8271066" y="5299121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Chord 91"/>
              <p:cNvSpPr/>
              <p:nvPr/>
            </p:nvSpPr>
            <p:spPr>
              <a:xfrm rot="16505235">
                <a:off x="7385181" y="5313196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Chord 94"/>
              <p:cNvSpPr/>
              <p:nvPr/>
            </p:nvSpPr>
            <p:spPr>
              <a:xfrm rot="16505235">
                <a:off x="6617367" y="5312611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Chord 95"/>
              <p:cNvSpPr/>
              <p:nvPr/>
            </p:nvSpPr>
            <p:spPr>
              <a:xfrm rot="16505235">
                <a:off x="5798694" y="5315693"/>
                <a:ext cx="360040" cy="175827"/>
              </a:xfrm>
              <a:prstGeom prst="chord">
                <a:avLst/>
              </a:prstGeom>
              <a:solidFill>
                <a:srgbClr val="FFFF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850352" y="318275"/>
            <a:ext cx="7754096" cy="1958597"/>
            <a:chOff x="850352" y="318275"/>
            <a:chExt cx="7754096" cy="1958597"/>
          </a:xfrm>
        </p:grpSpPr>
        <p:grpSp>
          <p:nvGrpSpPr>
            <p:cNvPr id="8" name="Group 7"/>
            <p:cNvGrpSpPr/>
            <p:nvPr/>
          </p:nvGrpSpPr>
          <p:grpSpPr>
            <a:xfrm>
              <a:off x="971600" y="917425"/>
              <a:ext cx="1756567" cy="1359447"/>
              <a:chOff x="6702380" y="1061441"/>
              <a:chExt cx="1756567" cy="1359447"/>
            </a:xfrm>
          </p:grpSpPr>
          <p:sp>
            <p:nvSpPr>
              <p:cNvPr id="9" name="Flowchart: Magnetic Disk 6"/>
              <p:cNvSpPr/>
              <p:nvPr/>
            </p:nvSpPr>
            <p:spPr>
              <a:xfrm>
                <a:off x="7109283" y="1588153"/>
                <a:ext cx="914400" cy="832735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953 w 10000"/>
                  <a:gd name="connsiteY3" fmla="*/ 8205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00" stroke="0" extrusionOk="0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953" y="8205"/>
                    </a:lnTo>
                    <a:cubicBezTo>
                      <a:pt x="8953" y="9126"/>
                      <a:pt x="7761" y="10000"/>
                      <a:pt x="5000" y="10000"/>
                    </a:cubicBezTo>
                    <a:cubicBezTo>
                      <a:pt x="2239" y="10000"/>
                      <a:pt x="1047" y="9254"/>
                      <a:pt x="1047" y="8333"/>
                    </a:cubicBezTo>
                    <a:lnTo>
                      <a:pt x="0" y="1667"/>
                    </a:lnTo>
                    <a:close/>
                  </a:path>
                  <a:path w="10000" h="10000" fill="none" extrusionOk="0">
                    <a:moveTo>
                      <a:pt x="10000" y="1667"/>
                    </a:moveTo>
                    <a:cubicBezTo>
                      <a:pt x="10000" y="2588"/>
                      <a:pt x="7761" y="3334"/>
                      <a:pt x="5000" y="3334"/>
                    </a:cubicBezTo>
                    <a:cubicBezTo>
                      <a:pt x="2239" y="3334"/>
                      <a:pt x="0" y="2588"/>
                      <a:pt x="0" y="1667"/>
                    </a:cubicBezTo>
                  </a:path>
                  <a:path w="10000" h="10000" fill="none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605" y="8333"/>
                    </a:lnTo>
                    <a:cubicBezTo>
                      <a:pt x="8605" y="9254"/>
                      <a:pt x="7761" y="10000"/>
                      <a:pt x="5000" y="10000"/>
                    </a:cubicBezTo>
                    <a:cubicBezTo>
                      <a:pt x="2239" y="10000"/>
                      <a:pt x="1163" y="9637"/>
                      <a:pt x="1163" y="8716"/>
                    </a:cubicBezTo>
                    <a:cubicBezTo>
                      <a:pt x="1163" y="6494"/>
                      <a:pt x="0" y="3889"/>
                      <a:pt x="0" y="1667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Can 7"/>
              <p:cNvSpPr/>
              <p:nvPr/>
            </p:nvSpPr>
            <p:spPr>
              <a:xfrm>
                <a:off x="7054908" y="1492935"/>
                <a:ext cx="999794" cy="437888"/>
              </a:xfrm>
              <a:custGeom>
                <a:avLst/>
                <a:gdLst>
                  <a:gd name="connsiteX0" fmla="*/ 0 w 999794"/>
                  <a:gd name="connsiteY0" fmla="*/ 48091 h 384725"/>
                  <a:gd name="connsiteX1" fmla="*/ 499897 w 999794"/>
                  <a:gd name="connsiteY1" fmla="*/ 96182 h 384725"/>
                  <a:gd name="connsiteX2" fmla="*/ 999794 w 999794"/>
                  <a:gd name="connsiteY2" fmla="*/ 48091 h 384725"/>
                  <a:gd name="connsiteX3" fmla="*/ 999794 w 999794"/>
                  <a:gd name="connsiteY3" fmla="*/ 336634 h 384725"/>
                  <a:gd name="connsiteX4" fmla="*/ 499897 w 999794"/>
                  <a:gd name="connsiteY4" fmla="*/ 384725 h 384725"/>
                  <a:gd name="connsiteX5" fmla="*/ 0 w 999794"/>
                  <a:gd name="connsiteY5" fmla="*/ 336634 h 384725"/>
                  <a:gd name="connsiteX6" fmla="*/ 0 w 999794"/>
                  <a:gd name="connsiteY6" fmla="*/ 48091 h 384725"/>
                  <a:gd name="connsiteX0" fmla="*/ 0 w 999794"/>
                  <a:gd name="connsiteY0" fmla="*/ 48091 h 384725"/>
                  <a:gd name="connsiteX1" fmla="*/ 499897 w 999794"/>
                  <a:gd name="connsiteY1" fmla="*/ 0 h 384725"/>
                  <a:gd name="connsiteX2" fmla="*/ 999794 w 999794"/>
                  <a:gd name="connsiteY2" fmla="*/ 48091 h 384725"/>
                  <a:gd name="connsiteX3" fmla="*/ 499897 w 999794"/>
                  <a:gd name="connsiteY3" fmla="*/ 96182 h 384725"/>
                  <a:gd name="connsiteX4" fmla="*/ 0 w 999794"/>
                  <a:gd name="connsiteY4" fmla="*/ 48091 h 384725"/>
                  <a:gd name="connsiteX0" fmla="*/ 999794 w 999794"/>
                  <a:gd name="connsiteY0" fmla="*/ 48091 h 384725"/>
                  <a:gd name="connsiteX1" fmla="*/ 499897 w 999794"/>
                  <a:gd name="connsiteY1" fmla="*/ 96182 h 384725"/>
                  <a:gd name="connsiteX2" fmla="*/ 0 w 999794"/>
                  <a:gd name="connsiteY2" fmla="*/ 48091 h 384725"/>
                  <a:gd name="connsiteX3" fmla="*/ 499897 w 999794"/>
                  <a:gd name="connsiteY3" fmla="*/ 0 h 384725"/>
                  <a:gd name="connsiteX4" fmla="*/ 999794 w 999794"/>
                  <a:gd name="connsiteY4" fmla="*/ 48091 h 384725"/>
                  <a:gd name="connsiteX5" fmla="*/ 999794 w 999794"/>
                  <a:gd name="connsiteY5" fmla="*/ 336634 h 384725"/>
                  <a:gd name="connsiteX6" fmla="*/ 499897 w 999794"/>
                  <a:gd name="connsiteY6" fmla="*/ 384725 h 384725"/>
                  <a:gd name="connsiteX7" fmla="*/ 0 w 999794"/>
                  <a:gd name="connsiteY7" fmla="*/ 336634 h 384725"/>
                  <a:gd name="connsiteX8" fmla="*/ 0 w 999794"/>
                  <a:gd name="connsiteY8" fmla="*/ 48091 h 384725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5316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063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9794" h="437888" stroke="0" extrusionOk="0">
                    <a:moveTo>
                      <a:pt x="0" y="101254"/>
                    </a:moveTo>
                    <a:cubicBezTo>
                      <a:pt x="0" y="127814"/>
                      <a:pt x="223812" y="149345"/>
                      <a:pt x="499897" y="149345"/>
                    </a:cubicBezTo>
                    <a:cubicBezTo>
                      <a:pt x="775982" y="149345"/>
                      <a:pt x="999794" y="12781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  <a:close/>
                  </a:path>
                  <a:path w="999794" h="437888" fill="lighten" stroke="0" extrusionOk="0">
                    <a:moveTo>
                      <a:pt x="0" y="101254"/>
                    </a:moveTo>
                    <a:cubicBezTo>
                      <a:pt x="0" y="78135"/>
                      <a:pt x="223812" y="10633"/>
                      <a:pt x="499897" y="10633"/>
                    </a:cubicBezTo>
                    <a:cubicBezTo>
                      <a:pt x="775982" y="10633"/>
                      <a:pt x="999794" y="74694"/>
                      <a:pt x="999794" y="101254"/>
                    </a:cubicBez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4373"/>
                      <a:pt x="0" y="101254"/>
                    </a:cubicBezTo>
                    <a:close/>
                  </a:path>
                  <a:path w="999794" h="437888" fill="none" extrusionOk="0">
                    <a:moveTo>
                      <a:pt x="999794" y="101254"/>
                    </a:move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6145"/>
                      <a:pt x="0" y="101254"/>
                    </a:cubicBezTo>
                    <a:cubicBezTo>
                      <a:pt x="0" y="76363"/>
                      <a:pt x="223812" y="0"/>
                      <a:pt x="499897" y="0"/>
                    </a:cubicBezTo>
                    <a:cubicBezTo>
                      <a:pt x="775982" y="0"/>
                      <a:pt x="999794" y="7469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7564025" y="1067632"/>
                <a:ext cx="22405" cy="510363"/>
              </a:xfrm>
              <a:custGeom>
                <a:avLst/>
                <a:gdLst>
                  <a:gd name="connsiteX0" fmla="*/ 11773 w 22405"/>
                  <a:gd name="connsiteY0" fmla="*/ 510363 h 510363"/>
                  <a:gd name="connsiteX1" fmla="*/ 1140 w 22405"/>
                  <a:gd name="connsiteY1" fmla="*/ 457200 h 510363"/>
                  <a:gd name="connsiteX2" fmla="*/ 11773 w 22405"/>
                  <a:gd name="connsiteY2" fmla="*/ 414670 h 510363"/>
                  <a:gd name="connsiteX3" fmla="*/ 22405 w 22405"/>
                  <a:gd name="connsiteY3" fmla="*/ 361507 h 510363"/>
                  <a:gd name="connsiteX4" fmla="*/ 11773 w 22405"/>
                  <a:gd name="connsiteY4" fmla="*/ 116959 h 510363"/>
                  <a:gd name="connsiteX5" fmla="*/ 1140 w 22405"/>
                  <a:gd name="connsiteY5" fmla="*/ 85061 h 510363"/>
                  <a:gd name="connsiteX6" fmla="*/ 1140 w 22405"/>
                  <a:gd name="connsiteY6" fmla="*/ 0 h 510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405" h="510363">
                    <a:moveTo>
                      <a:pt x="11773" y="510363"/>
                    </a:moveTo>
                    <a:cubicBezTo>
                      <a:pt x="8229" y="492642"/>
                      <a:pt x="1140" y="475272"/>
                      <a:pt x="1140" y="457200"/>
                    </a:cubicBezTo>
                    <a:cubicBezTo>
                      <a:pt x="1140" y="442587"/>
                      <a:pt x="8603" y="428935"/>
                      <a:pt x="11773" y="414670"/>
                    </a:cubicBezTo>
                    <a:cubicBezTo>
                      <a:pt x="15693" y="397028"/>
                      <a:pt x="18861" y="379228"/>
                      <a:pt x="22405" y="361507"/>
                    </a:cubicBezTo>
                    <a:cubicBezTo>
                      <a:pt x="18861" y="279991"/>
                      <a:pt x="18031" y="198312"/>
                      <a:pt x="11773" y="116959"/>
                    </a:cubicBezTo>
                    <a:cubicBezTo>
                      <a:pt x="10913" y="105784"/>
                      <a:pt x="2155" y="96223"/>
                      <a:pt x="1140" y="85061"/>
                    </a:cubicBezTo>
                    <a:cubicBezTo>
                      <a:pt x="-1427" y="56824"/>
                      <a:pt x="1140" y="28354"/>
                      <a:pt x="1140" y="0"/>
                    </a:cubicBezTo>
                  </a:path>
                </a:pathLst>
              </a:custGeom>
              <a:solidFill>
                <a:srgbClr val="00B050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Oval 12"/>
              <p:cNvSpPr/>
              <p:nvPr/>
            </p:nvSpPr>
            <p:spPr>
              <a:xfrm rot="1476327">
                <a:off x="6702380" y="1061441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 rot="9675283">
                <a:off x="7551130" y="1136063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300192" y="908720"/>
              <a:ext cx="1756567" cy="1359447"/>
              <a:chOff x="6702380" y="1061441"/>
              <a:chExt cx="1756567" cy="1359447"/>
            </a:xfrm>
          </p:grpSpPr>
          <p:sp>
            <p:nvSpPr>
              <p:cNvPr id="15" name="Flowchart: Magnetic Disk 6"/>
              <p:cNvSpPr/>
              <p:nvPr/>
            </p:nvSpPr>
            <p:spPr>
              <a:xfrm>
                <a:off x="7109283" y="1588153"/>
                <a:ext cx="914400" cy="832735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698 w 10000"/>
                  <a:gd name="connsiteY5" fmla="*/ 8588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953 w 10000"/>
                  <a:gd name="connsiteY3" fmla="*/ 8205 h 10000"/>
                  <a:gd name="connsiteX4" fmla="*/ 5000 w 10000"/>
                  <a:gd name="connsiteY4" fmla="*/ 10000 h 10000"/>
                  <a:gd name="connsiteX5" fmla="*/ 1047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8605 w 10000"/>
                  <a:gd name="connsiteY3" fmla="*/ 8333 h 10000"/>
                  <a:gd name="connsiteX4" fmla="*/ 5000 w 10000"/>
                  <a:gd name="connsiteY4" fmla="*/ 10000 h 10000"/>
                  <a:gd name="connsiteX5" fmla="*/ 1163 w 10000"/>
                  <a:gd name="connsiteY5" fmla="*/ 8716 h 10000"/>
                  <a:gd name="connsiteX6" fmla="*/ 0 w 10000"/>
                  <a:gd name="connsiteY6" fmla="*/ 166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00" stroke="0" extrusionOk="0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953" y="8205"/>
                    </a:lnTo>
                    <a:cubicBezTo>
                      <a:pt x="8953" y="9126"/>
                      <a:pt x="7761" y="10000"/>
                      <a:pt x="5000" y="10000"/>
                    </a:cubicBezTo>
                    <a:cubicBezTo>
                      <a:pt x="2239" y="10000"/>
                      <a:pt x="1047" y="9254"/>
                      <a:pt x="1047" y="8333"/>
                    </a:cubicBezTo>
                    <a:lnTo>
                      <a:pt x="0" y="1667"/>
                    </a:lnTo>
                    <a:close/>
                  </a:path>
                  <a:path w="10000" h="10000" fill="none" extrusionOk="0">
                    <a:moveTo>
                      <a:pt x="10000" y="1667"/>
                    </a:moveTo>
                    <a:cubicBezTo>
                      <a:pt x="10000" y="2588"/>
                      <a:pt x="7761" y="3334"/>
                      <a:pt x="5000" y="3334"/>
                    </a:cubicBezTo>
                    <a:cubicBezTo>
                      <a:pt x="2239" y="3334"/>
                      <a:pt x="0" y="2588"/>
                      <a:pt x="0" y="1667"/>
                    </a:cubicBezTo>
                  </a:path>
                  <a:path w="10000" h="10000" fill="none">
                    <a:moveTo>
                      <a:pt x="0" y="1667"/>
                    </a:moveTo>
                    <a:cubicBezTo>
                      <a:pt x="0" y="746"/>
                      <a:pt x="2239" y="0"/>
                      <a:pt x="5000" y="0"/>
                    </a:cubicBezTo>
                    <a:cubicBezTo>
                      <a:pt x="7761" y="0"/>
                      <a:pt x="10000" y="746"/>
                      <a:pt x="10000" y="1667"/>
                    </a:cubicBezTo>
                    <a:lnTo>
                      <a:pt x="8605" y="8333"/>
                    </a:lnTo>
                    <a:cubicBezTo>
                      <a:pt x="8605" y="9254"/>
                      <a:pt x="7761" y="10000"/>
                      <a:pt x="5000" y="10000"/>
                    </a:cubicBezTo>
                    <a:cubicBezTo>
                      <a:pt x="2239" y="10000"/>
                      <a:pt x="1163" y="9637"/>
                      <a:pt x="1163" y="8716"/>
                    </a:cubicBezTo>
                    <a:cubicBezTo>
                      <a:pt x="1163" y="6494"/>
                      <a:pt x="0" y="3889"/>
                      <a:pt x="0" y="1667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Can 7"/>
              <p:cNvSpPr/>
              <p:nvPr/>
            </p:nvSpPr>
            <p:spPr>
              <a:xfrm>
                <a:off x="7054908" y="1492935"/>
                <a:ext cx="999794" cy="437888"/>
              </a:xfrm>
              <a:custGeom>
                <a:avLst/>
                <a:gdLst>
                  <a:gd name="connsiteX0" fmla="*/ 0 w 999794"/>
                  <a:gd name="connsiteY0" fmla="*/ 48091 h 384725"/>
                  <a:gd name="connsiteX1" fmla="*/ 499897 w 999794"/>
                  <a:gd name="connsiteY1" fmla="*/ 96182 h 384725"/>
                  <a:gd name="connsiteX2" fmla="*/ 999794 w 999794"/>
                  <a:gd name="connsiteY2" fmla="*/ 48091 h 384725"/>
                  <a:gd name="connsiteX3" fmla="*/ 999794 w 999794"/>
                  <a:gd name="connsiteY3" fmla="*/ 336634 h 384725"/>
                  <a:gd name="connsiteX4" fmla="*/ 499897 w 999794"/>
                  <a:gd name="connsiteY4" fmla="*/ 384725 h 384725"/>
                  <a:gd name="connsiteX5" fmla="*/ 0 w 999794"/>
                  <a:gd name="connsiteY5" fmla="*/ 336634 h 384725"/>
                  <a:gd name="connsiteX6" fmla="*/ 0 w 999794"/>
                  <a:gd name="connsiteY6" fmla="*/ 48091 h 384725"/>
                  <a:gd name="connsiteX0" fmla="*/ 0 w 999794"/>
                  <a:gd name="connsiteY0" fmla="*/ 48091 h 384725"/>
                  <a:gd name="connsiteX1" fmla="*/ 499897 w 999794"/>
                  <a:gd name="connsiteY1" fmla="*/ 0 h 384725"/>
                  <a:gd name="connsiteX2" fmla="*/ 999794 w 999794"/>
                  <a:gd name="connsiteY2" fmla="*/ 48091 h 384725"/>
                  <a:gd name="connsiteX3" fmla="*/ 499897 w 999794"/>
                  <a:gd name="connsiteY3" fmla="*/ 96182 h 384725"/>
                  <a:gd name="connsiteX4" fmla="*/ 0 w 999794"/>
                  <a:gd name="connsiteY4" fmla="*/ 48091 h 384725"/>
                  <a:gd name="connsiteX0" fmla="*/ 999794 w 999794"/>
                  <a:gd name="connsiteY0" fmla="*/ 48091 h 384725"/>
                  <a:gd name="connsiteX1" fmla="*/ 499897 w 999794"/>
                  <a:gd name="connsiteY1" fmla="*/ 96182 h 384725"/>
                  <a:gd name="connsiteX2" fmla="*/ 0 w 999794"/>
                  <a:gd name="connsiteY2" fmla="*/ 48091 h 384725"/>
                  <a:gd name="connsiteX3" fmla="*/ 499897 w 999794"/>
                  <a:gd name="connsiteY3" fmla="*/ 0 h 384725"/>
                  <a:gd name="connsiteX4" fmla="*/ 999794 w 999794"/>
                  <a:gd name="connsiteY4" fmla="*/ 48091 h 384725"/>
                  <a:gd name="connsiteX5" fmla="*/ 999794 w 999794"/>
                  <a:gd name="connsiteY5" fmla="*/ 336634 h 384725"/>
                  <a:gd name="connsiteX6" fmla="*/ 499897 w 999794"/>
                  <a:gd name="connsiteY6" fmla="*/ 384725 h 384725"/>
                  <a:gd name="connsiteX7" fmla="*/ 0 w 999794"/>
                  <a:gd name="connsiteY7" fmla="*/ 336634 h 384725"/>
                  <a:gd name="connsiteX8" fmla="*/ 0 w 999794"/>
                  <a:gd name="connsiteY8" fmla="*/ 48091 h 384725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5316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49345 h 437888"/>
                  <a:gd name="connsiteX2" fmla="*/ 999794 w 999794"/>
                  <a:gd name="connsiteY2" fmla="*/ 101254 h 437888"/>
                  <a:gd name="connsiteX3" fmla="*/ 999794 w 999794"/>
                  <a:gd name="connsiteY3" fmla="*/ 389797 h 437888"/>
                  <a:gd name="connsiteX4" fmla="*/ 499897 w 999794"/>
                  <a:gd name="connsiteY4" fmla="*/ 437888 h 437888"/>
                  <a:gd name="connsiteX5" fmla="*/ 0 w 999794"/>
                  <a:gd name="connsiteY5" fmla="*/ 389797 h 437888"/>
                  <a:gd name="connsiteX6" fmla="*/ 0 w 999794"/>
                  <a:gd name="connsiteY6" fmla="*/ 101254 h 437888"/>
                  <a:gd name="connsiteX0" fmla="*/ 0 w 999794"/>
                  <a:gd name="connsiteY0" fmla="*/ 101254 h 437888"/>
                  <a:gd name="connsiteX1" fmla="*/ 499897 w 999794"/>
                  <a:gd name="connsiteY1" fmla="*/ 10633 h 437888"/>
                  <a:gd name="connsiteX2" fmla="*/ 999794 w 999794"/>
                  <a:gd name="connsiteY2" fmla="*/ 101254 h 437888"/>
                  <a:gd name="connsiteX3" fmla="*/ 499897 w 999794"/>
                  <a:gd name="connsiteY3" fmla="*/ 149345 h 437888"/>
                  <a:gd name="connsiteX4" fmla="*/ 0 w 999794"/>
                  <a:gd name="connsiteY4" fmla="*/ 101254 h 437888"/>
                  <a:gd name="connsiteX0" fmla="*/ 999794 w 999794"/>
                  <a:gd name="connsiteY0" fmla="*/ 101254 h 437888"/>
                  <a:gd name="connsiteX1" fmla="*/ 499897 w 999794"/>
                  <a:gd name="connsiteY1" fmla="*/ 149345 h 437888"/>
                  <a:gd name="connsiteX2" fmla="*/ 0 w 999794"/>
                  <a:gd name="connsiteY2" fmla="*/ 101254 h 437888"/>
                  <a:gd name="connsiteX3" fmla="*/ 499897 w 999794"/>
                  <a:gd name="connsiteY3" fmla="*/ 0 h 437888"/>
                  <a:gd name="connsiteX4" fmla="*/ 999794 w 999794"/>
                  <a:gd name="connsiteY4" fmla="*/ 101254 h 437888"/>
                  <a:gd name="connsiteX5" fmla="*/ 999794 w 999794"/>
                  <a:gd name="connsiteY5" fmla="*/ 389797 h 437888"/>
                  <a:gd name="connsiteX6" fmla="*/ 499897 w 999794"/>
                  <a:gd name="connsiteY6" fmla="*/ 437888 h 437888"/>
                  <a:gd name="connsiteX7" fmla="*/ 0 w 999794"/>
                  <a:gd name="connsiteY7" fmla="*/ 389797 h 437888"/>
                  <a:gd name="connsiteX8" fmla="*/ 0 w 999794"/>
                  <a:gd name="connsiteY8" fmla="*/ 101254 h 437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9794" h="437888" stroke="0" extrusionOk="0">
                    <a:moveTo>
                      <a:pt x="0" y="101254"/>
                    </a:moveTo>
                    <a:cubicBezTo>
                      <a:pt x="0" y="127814"/>
                      <a:pt x="223812" y="149345"/>
                      <a:pt x="499897" y="149345"/>
                    </a:cubicBezTo>
                    <a:cubicBezTo>
                      <a:pt x="775982" y="149345"/>
                      <a:pt x="999794" y="12781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  <a:close/>
                  </a:path>
                  <a:path w="999794" h="437888" fill="lighten" stroke="0" extrusionOk="0">
                    <a:moveTo>
                      <a:pt x="0" y="101254"/>
                    </a:moveTo>
                    <a:cubicBezTo>
                      <a:pt x="0" y="78135"/>
                      <a:pt x="223812" y="10633"/>
                      <a:pt x="499897" y="10633"/>
                    </a:cubicBezTo>
                    <a:cubicBezTo>
                      <a:pt x="775982" y="10633"/>
                      <a:pt x="999794" y="74694"/>
                      <a:pt x="999794" y="101254"/>
                    </a:cubicBez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4373"/>
                      <a:pt x="0" y="101254"/>
                    </a:cubicBezTo>
                    <a:close/>
                  </a:path>
                  <a:path w="999794" h="437888" fill="none" extrusionOk="0">
                    <a:moveTo>
                      <a:pt x="999794" y="101254"/>
                    </a:moveTo>
                    <a:cubicBezTo>
                      <a:pt x="999794" y="127814"/>
                      <a:pt x="775982" y="149345"/>
                      <a:pt x="499897" y="149345"/>
                    </a:cubicBezTo>
                    <a:cubicBezTo>
                      <a:pt x="223812" y="149345"/>
                      <a:pt x="0" y="126145"/>
                      <a:pt x="0" y="101254"/>
                    </a:cubicBezTo>
                    <a:cubicBezTo>
                      <a:pt x="0" y="76363"/>
                      <a:pt x="223812" y="0"/>
                      <a:pt x="499897" y="0"/>
                    </a:cubicBezTo>
                    <a:cubicBezTo>
                      <a:pt x="775982" y="0"/>
                      <a:pt x="999794" y="74694"/>
                      <a:pt x="999794" y="101254"/>
                    </a:cubicBezTo>
                    <a:lnTo>
                      <a:pt x="999794" y="389797"/>
                    </a:lnTo>
                    <a:cubicBezTo>
                      <a:pt x="999794" y="416357"/>
                      <a:pt x="775982" y="437888"/>
                      <a:pt x="499897" y="437888"/>
                    </a:cubicBezTo>
                    <a:cubicBezTo>
                      <a:pt x="223812" y="437888"/>
                      <a:pt x="0" y="416357"/>
                      <a:pt x="0" y="389797"/>
                    </a:cubicBezTo>
                    <a:lnTo>
                      <a:pt x="0" y="101254"/>
                    </a:ln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7564025" y="1067632"/>
                <a:ext cx="22405" cy="510363"/>
              </a:xfrm>
              <a:custGeom>
                <a:avLst/>
                <a:gdLst>
                  <a:gd name="connsiteX0" fmla="*/ 11773 w 22405"/>
                  <a:gd name="connsiteY0" fmla="*/ 510363 h 510363"/>
                  <a:gd name="connsiteX1" fmla="*/ 1140 w 22405"/>
                  <a:gd name="connsiteY1" fmla="*/ 457200 h 510363"/>
                  <a:gd name="connsiteX2" fmla="*/ 11773 w 22405"/>
                  <a:gd name="connsiteY2" fmla="*/ 414670 h 510363"/>
                  <a:gd name="connsiteX3" fmla="*/ 22405 w 22405"/>
                  <a:gd name="connsiteY3" fmla="*/ 361507 h 510363"/>
                  <a:gd name="connsiteX4" fmla="*/ 11773 w 22405"/>
                  <a:gd name="connsiteY4" fmla="*/ 116959 h 510363"/>
                  <a:gd name="connsiteX5" fmla="*/ 1140 w 22405"/>
                  <a:gd name="connsiteY5" fmla="*/ 85061 h 510363"/>
                  <a:gd name="connsiteX6" fmla="*/ 1140 w 22405"/>
                  <a:gd name="connsiteY6" fmla="*/ 0 h 510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405" h="510363">
                    <a:moveTo>
                      <a:pt x="11773" y="510363"/>
                    </a:moveTo>
                    <a:cubicBezTo>
                      <a:pt x="8229" y="492642"/>
                      <a:pt x="1140" y="475272"/>
                      <a:pt x="1140" y="457200"/>
                    </a:cubicBezTo>
                    <a:cubicBezTo>
                      <a:pt x="1140" y="442587"/>
                      <a:pt x="8603" y="428935"/>
                      <a:pt x="11773" y="414670"/>
                    </a:cubicBezTo>
                    <a:cubicBezTo>
                      <a:pt x="15693" y="397028"/>
                      <a:pt x="18861" y="379228"/>
                      <a:pt x="22405" y="361507"/>
                    </a:cubicBezTo>
                    <a:cubicBezTo>
                      <a:pt x="18861" y="279991"/>
                      <a:pt x="18031" y="198312"/>
                      <a:pt x="11773" y="116959"/>
                    </a:cubicBezTo>
                    <a:cubicBezTo>
                      <a:pt x="10913" y="105784"/>
                      <a:pt x="2155" y="96223"/>
                      <a:pt x="1140" y="85061"/>
                    </a:cubicBezTo>
                    <a:cubicBezTo>
                      <a:pt x="-1427" y="56824"/>
                      <a:pt x="1140" y="28354"/>
                      <a:pt x="1140" y="0"/>
                    </a:cubicBezTo>
                  </a:path>
                </a:pathLst>
              </a:custGeom>
              <a:solidFill>
                <a:srgbClr val="00B050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8" name="Oval 12"/>
              <p:cNvSpPr/>
              <p:nvPr/>
            </p:nvSpPr>
            <p:spPr>
              <a:xfrm rot="1476327">
                <a:off x="6702380" y="1061441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Oval 12"/>
              <p:cNvSpPr/>
              <p:nvPr/>
            </p:nvSpPr>
            <p:spPr>
              <a:xfrm rot="9675283">
                <a:off x="7551130" y="1136063"/>
                <a:ext cx="907817" cy="400435"/>
              </a:xfrm>
              <a:custGeom>
                <a:avLst/>
                <a:gdLst>
                  <a:gd name="connsiteX0" fmla="*/ 0 w 914400"/>
                  <a:gd name="connsiteY0" fmla="*/ 457200 h 914400"/>
                  <a:gd name="connsiteX1" fmla="*/ 457200 w 914400"/>
                  <a:gd name="connsiteY1" fmla="*/ 0 h 914400"/>
                  <a:gd name="connsiteX2" fmla="*/ 914400 w 914400"/>
                  <a:gd name="connsiteY2" fmla="*/ 457200 h 914400"/>
                  <a:gd name="connsiteX3" fmla="*/ 457200 w 914400"/>
                  <a:gd name="connsiteY3" fmla="*/ 914400 h 914400"/>
                  <a:gd name="connsiteX4" fmla="*/ 0 w 914400"/>
                  <a:gd name="connsiteY4" fmla="*/ 457200 h 914400"/>
                  <a:gd name="connsiteX0" fmla="*/ 0 w 1275907"/>
                  <a:gd name="connsiteY0" fmla="*/ 478509 h 914493"/>
                  <a:gd name="connsiteX1" fmla="*/ 818707 w 1275907"/>
                  <a:gd name="connsiteY1" fmla="*/ 44 h 914493"/>
                  <a:gd name="connsiteX2" fmla="*/ 1275907 w 1275907"/>
                  <a:gd name="connsiteY2" fmla="*/ 457244 h 914493"/>
                  <a:gd name="connsiteX3" fmla="*/ 818707 w 1275907"/>
                  <a:gd name="connsiteY3" fmla="*/ 914444 h 914493"/>
                  <a:gd name="connsiteX4" fmla="*/ 0 w 1275907"/>
                  <a:gd name="connsiteY4" fmla="*/ 478509 h 914493"/>
                  <a:gd name="connsiteX0" fmla="*/ 0 w 1722474"/>
                  <a:gd name="connsiteY0" fmla="*/ 478929 h 915280"/>
                  <a:gd name="connsiteX1" fmla="*/ 818707 w 1722474"/>
                  <a:gd name="connsiteY1" fmla="*/ 464 h 915280"/>
                  <a:gd name="connsiteX2" fmla="*/ 1722474 w 1722474"/>
                  <a:gd name="connsiteY2" fmla="*/ 415134 h 915280"/>
                  <a:gd name="connsiteX3" fmla="*/ 818707 w 1722474"/>
                  <a:gd name="connsiteY3" fmla="*/ 914864 h 915280"/>
                  <a:gd name="connsiteX4" fmla="*/ 0 w 1722474"/>
                  <a:gd name="connsiteY4" fmla="*/ 478929 h 915280"/>
                  <a:gd name="connsiteX0" fmla="*/ 259889 w 1982363"/>
                  <a:gd name="connsiteY0" fmla="*/ 478929 h 915333"/>
                  <a:gd name="connsiteX1" fmla="*/ 1078596 w 1982363"/>
                  <a:gd name="connsiteY1" fmla="*/ 464 h 915333"/>
                  <a:gd name="connsiteX2" fmla="*/ 1982363 w 1982363"/>
                  <a:gd name="connsiteY2" fmla="*/ 415134 h 915333"/>
                  <a:gd name="connsiteX3" fmla="*/ 1078596 w 1982363"/>
                  <a:gd name="connsiteY3" fmla="*/ 914864 h 915333"/>
                  <a:gd name="connsiteX4" fmla="*/ 48705 w 1982363"/>
                  <a:gd name="connsiteY4" fmla="*/ 505510 h 915333"/>
                  <a:gd name="connsiteX5" fmla="*/ 259889 w 1982363"/>
                  <a:gd name="connsiteY5" fmla="*/ 478929 h 915333"/>
                  <a:gd name="connsiteX0" fmla="*/ 259889 w 1982363"/>
                  <a:gd name="connsiteY0" fmla="*/ 393434 h 914899"/>
                  <a:gd name="connsiteX1" fmla="*/ 1078596 w 1982363"/>
                  <a:gd name="connsiteY1" fmla="*/ 30 h 914899"/>
                  <a:gd name="connsiteX2" fmla="*/ 1982363 w 1982363"/>
                  <a:gd name="connsiteY2" fmla="*/ 414700 h 914899"/>
                  <a:gd name="connsiteX3" fmla="*/ 1078596 w 1982363"/>
                  <a:gd name="connsiteY3" fmla="*/ 914430 h 914899"/>
                  <a:gd name="connsiteX4" fmla="*/ 48705 w 1982363"/>
                  <a:gd name="connsiteY4" fmla="*/ 505076 h 914899"/>
                  <a:gd name="connsiteX5" fmla="*/ 259889 w 1982363"/>
                  <a:gd name="connsiteY5" fmla="*/ 393434 h 914899"/>
                  <a:gd name="connsiteX0" fmla="*/ 268910 w 1980752"/>
                  <a:gd name="connsiteY0" fmla="*/ 351171 h 915166"/>
                  <a:gd name="connsiteX1" fmla="*/ 1076985 w 1980752"/>
                  <a:gd name="connsiteY1" fmla="*/ 297 h 915166"/>
                  <a:gd name="connsiteX2" fmla="*/ 1980752 w 1980752"/>
                  <a:gd name="connsiteY2" fmla="*/ 414967 h 915166"/>
                  <a:gd name="connsiteX3" fmla="*/ 1076985 w 1980752"/>
                  <a:gd name="connsiteY3" fmla="*/ 914697 h 915166"/>
                  <a:gd name="connsiteX4" fmla="*/ 47094 w 1980752"/>
                  <a:gd name="connsiteY4" fmla="*/ 505343 h 915166"/>
                  <a:gd name="connsiteX5" fmla="*/ 268910 w 1980752"/>
                  <a:gd name="connsiteY5" fmla="*/ 351171 h 915166"/>
                  <a:gd name="connsiteX0" fmla="*/ 268910 w 2172138"/>
                  <a:gd name="connsiteY0" fmla="*/ 351083 h 915190"/>
                  <a:gd name="connsiteX1" fmla="*/ 1076985 w 2172138"/>
                  <a:gd name="connsiteY1" fmla="*/ 209 h 915190"/>
                  <a:gd name="connsiteX2" fmla="*/ 2172138 w 2172138"/>
                  <a:gd name="connsiteY2" fmla="*/ 404246 h 915190"/>
                  <a:gd name="connsiteX3" fmla="*/ 1076985 w 2172138"/>
                  <a:gd name="connsiteY3" fmla="*/ 914609 h 915190"/>
                  <a:gd name="connsiteX4" fmla="*/ 47094 w 2172138"/>
                  <a:gd name="connsiteY4" fmla="*/ 505255 h 915190"/>
                  <a:gd name="connsiteX5" fmla="*/ 268910 w 2172138"/>
                  <a:gd name="connsiteY5" fmla="*/ 351083 h 915190"/>
                  <a:gd name="connsiteX0" fmla="*/ 268910 w 2251386"/>
                  <a:gd name="connsiteY0" fmla="*/ 350877 h 914984"/>
                  <a:gd name="connsiteX1" fmla="*/ 1076985 w 2251386"/>
                  <a:gd name="connsiteY1" fmla="*/ 3 h 914984"/>
                  <a:gd name="connsiteX2" fmla="*/ 2035382 w 2251386"/>
                  <a:gd name="connsiteY2" fmla="*/ 356193 h 914984"/>
                  <a:gd name="connsiteX3" fmla="*/ 2172138 w 2251386"/>
                  <a:gd name="connsiteY3" fmla="*/ 404040 h 914984"/>
                  <a:gd name="connsiteX4" fmla="*/ 1076985 w 2251386"/>
                  <a:gd name="connsiteY4" fmla="*/ 914403 h 914984"/>
                  <a:gd name="connsiteX5" fmla="*/ 47094 w 2251386"/>
                  <a:gd name="connsiteY5" fmla="*/ 505049 h 914984"/>
                  <a:gd name="connsiteX6" fmla="*/ 268910 w 2251386"/>
                  <a:gd name="connsiteY6" fmla="*/ 350877 h 914984"/>
                  <a:gd name="connsiteX0" fmla="*/ 268910 w 2251386"/>
                  <a:gd name="connsiteY0" fmla="*/ 319094 h 915098"/>
                  <a:gd name="connsiteX1" fmla="*/ 1076985 w 2251386"/>
                  <a:gd name="connsiteY1" fmla="*/ 117 h 915098"/>
                  <a:gd name="connsiteX2" fmla="*/ 2035382 w 2251386"/>
                  <a:gd name="connsiteY2" fmla="*/ 356307 h 915098"/>
                  <a:gd name="connsiteX3" fmla="*/ 2172138 w 2251386"/>
                  <a:gd name="connsiteY3" fmla="*/ 404154 h 915098"/>
                  <a:gd name="connsiteX4" fmla="*/ 1076985 w 2251386"/>
                  <a:gd name="connsiteY4" fmla="*/ 914517 h 915098"/>
                  <a:gd name="connsiteX5" fmla="*/ 47094 w 2251386"/>
                  <a:gd name="connsiteY5" fmla="*/ 505163 h 915098"/>
                  <a:gd name="connsiteX6" fmla="*/ 268910 w 2251386"/>
                  <a:gd name="connsiteY6" fmla="*/ 319094 h 915098"/>
                  <a:gd name="connsiteX0" fmla="*/ 268910 w 2251386"/>
                  <a:gd name="connsiteY0" fmla="*/ 319094 h 809010"/>
                  <a:gd name="connsiteX1" fmla="*/ 1076985 w 2251386"/>
                  <a:gd name="connsiteY1" fmla="*/ 117 h 809010"/>
                  <a:gd name="connsiteX2" fmla="*/ 2035382 w 2251386"/>
                  <a:gd name="connsiteY2" fmla="*/ 356307 h 809010"/>
                  <a:gd name="connsiteX3" fmla="*/ 2172138 w 2251386"/>
                  <a:gd name="connsiteY3" fmla="*/ 404154 h 809010"/>
                  <a:gd name="connsiteX4" fmla="*/ 1076985 w 2251386"/>
                  <a:gd name="connsiteY4" fmla="*/ 808191 h 809010"/>
                  <a:gd name="connsiteX5" fmla="*/ 47094 w 2251386"/>
                  <a:gd name="connsiteY5" fmla="*/ 505163 h 809010"/>
                  <a:gd name="connsiteX6" fmla="*/ 268910 w 2251386"/>
                  <a:gd name="connsiteY6" fmla="*/ 319094 h 809010"/>
                  <a:gd name="connsiteX0" fmla="*/ 268910 w 2251386"/>
                  <a:gd name="connsiteY0" fmla="*/ 234083 h 723999"/>
                  <a:gd name="connsiteX1" fmla="*/ 1076985 w 2251386"/>
                  <a:gd name="connsiteY1" fmla="*/ 166 h 723999"/>
                  <a:gd name="connsiteX2" fmla="*/ 2035382 w 2251386"/>
                  <a:gd name="connsiteY2" fmla="*/ 271296 h 723999"/>
                  <a:gd name="connsiteX3" fmla="*/ 2172138 w 2251386"/>
                  <a:gd name="connsiteY3" fmla="*/ 319143 h 723999"/>
                  <a:gd name="connsiteX4" fmla="*/ 1076985 w 2251386"/>
                  <a:gd name="connsiteY4" fmla="*/ 723180 h 723999"/>
                  <a:gd name="connsiteX5" fmla="*/ 47094 w 2251386"/>
                  <a:gd name="connsiteY5" fmla="*/ 420152 h 723999"/>
                  <a:gd name="connsiteX6" fmla="*/ 268910 w 2251386"/>
                  <a:gd name="connsiteY6" fmla="*/ 234083 h 723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1386" h="723999">
                    <a:moveTo>
                      <a:pt x="268910" y="234083"/>
                    </a:moveTo>
                    <a:cubicBezTo>
                      <a:pt x="440559" y="164085"/>
                      <a:pt x="782573" y="-6036"/>
                      <a:pt x="1076985" y="166"/>
                    </a:cubicBezTo>
                    <a:cubicBezTo>
                      <a:pt x="1371397" y="6368"/>
                      <a:pt x="1852857" y="203957"/>
                      <a:pt x="2035382" y="271296"/>
                    </a:cubicBezTo>
                    <a:cubicBezTo>
                      <a:pt x="2217907" y="338635"/>
                      <a:pt x="2338959" y="210159"/>
                      <a:pt x="2172138" y="319143"/>
                    </a:cubicBezTo>
                    <a:cubicBezTo>
                      <a:pt x="2005317" y="428127"/>
                      <a:pt x="1431159" y="706345"/>
                      <a:pt x="1076985" y="723180"/>
                    </a:cubicBezTo>
                    <a:cubicBezTo>
                      <a:pt x="722811" y="740015"/>
                      <a:pt x="183545" y="492808"/>
                      <a:pt x="47094" y="420152"/>
                    </a:cubicBezTo>
                    <a:cubicBezTo>
                      <a:pt x="-89357" y="347496"/>
                      <a:pt x="97262" y="304081"/>
                      <a:pt x="268910" y="234083"/>
                    </a:cubicBezTo>
                    <a:close/>
                  </a:path>
                </a:pathLst>
              </a:custGeom>
              <a:solidFill>
                <a:srgbClr val="74913B"/>
              </a:solidFill>
              <a:ln>
                <a:solidFill>
                  <a:srgbClr val="74913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50352" y="318275"/>
              <a:ext cx="1988189" cy="31348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ES" sz="2000" b="1" dirty="0" smtClean="0">
                  <a:solidFill>
                    <a:schemeClr val="tx1"/>
                  </a:solidFill>
                </a:rPr>
                <a:t>35S::HA:VIP1</a:t>
              </a:r>
              <a:endParaRPr lang="es-E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79129" y="340688"/>
              <a:ext cx="2825319" cy="35200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ES" sz="2000" b="1" dirty="0" smtClean="0">
                  <a:solidFill>
                    <a:schemeClr val="tx1"/>
                  </a:solidFill>
                </a:rPr>
                <a:t>35S::HA:VIP1-ECFP:VBF</a:t>
              </a:r>
              <a:endParaRPr lang="es-E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2278319" y="1184085"/>
              <a:ext cx="18000" cy="18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215900">
                <a:schemeClr val="accent6">
                  <a:lumMod val="75000"/>
                  <a:alpha val="87000"/>
                </a:schemeClr>
              </a:glow>
              <a:outerShdw blurRad="114300" dist="520700" dir="1680000" sx="27000" sy="27000" algn="ctr" rotWithShape="0">
                <a:schemeClr val="accent6">
                  <a:lumMod val="60000"/>
                  <a:lumOff val="40000"/>
                  <a:alpha val="52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gradFill flip="none" rotWithShape="1">
                  <a:gsLst>
                    <a:gs pos="0">
                      <a:schemeClr val="tx1">
                        <a:tint val="66000"/>
                        <a:satMod val="160000"/>
                      </a:schemeClr>
                    </a:gs>
                    <a:gs pos="50000">
                      <a:schemeClr val="tx1">
                        <a:tint val="44500"/>
                        <a:satMod val="160000"/>
                      </a:schemeClr>
                    </a:gs>
                    <a:gs pos="100000">
                      <a:schemeClr val="tx1">
                        <a:tint val="23500"/>
                        <a:satMod val="16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7631294" y="1169227"/>
              <a:ext cx="18000" cy="18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glow rad="215900">
                <a:schemeClr val="accent6">
                  <a:lumMod val="75000"/>
                  <a:alpha val="87000"/>
                </a:schemeClr>
              </a:glow>
              <a:outerShdw blurRad="114300" dist="520700" dir="1680000" sx="27000" sy="27000" algn="ctr" rotWithShape="0">
                <a:schemeClr val="accent6">
                  <a:lumMod val="60000"/>
                  <a:lumOff val="40000"/>
                  <a:alpha val="52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gradFill flip="none" rotWithShape="1">
                  <a:gsLst>
                    <a:gs pos="0">
                      <a:schemeClr val="tx1">
                        <a:tint val="66000"/>
                        <a:satMod val="160000"/>
                      </a:schemeClr>
                    </a:gs>
                    <a:gs pos="50000">
                      <a:schemeClr val="tx1">
                        <a:tint val="44500"/>
                        <a:satMod val="160000"/>
                      </a:schemeClr>
                    </a:gs>
                    <a:gs pos="100000">
                      <a:schemeClr val="tx1">
                        <a:tint val="23500"/>
                        <a:satMod val="16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03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1223657" y="557525"/>
            <a:ext cx="3888432" cy="3384376"/>
            <a:chOff x="4005307" y="2820492"/>
            <a:chExt cx="3888432" cy="3384376"/>
          </a:xfrm>
        </p:grpSpPr>
        <p:sp>
          <p:nvSpPr>
            <p:cNvPr id="98" name="Parallelogram 97"/>
            <p:cNvSpPr/>
            <p:nvPr/>
          </p:nvSpPr>
          <p:spPr>
            <a:xfrm>
              <a:off x="4005307" y="2820492"/>
              <a:ext cx="3888432" cy="3384376"/>
            </a:xfrm>
            <a:prstGeom prst="parallelogram">
              <a:avLst>
                <a:gd name="adj" fmla="val 24005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  <a:scene3d>
              <a:camera prst="orthographicFront">
                <a:rot lat="18390230" lon="2297272" rev="19617955"/>
              </a:camera>
              <a:lightRig rig="threePt" dir="t"/>
            </a:scene3d>
            <a:sp3d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299722" y="5517232"/>
              <a:ext cx="22978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600" dirty="0" err="1" smtClean="0"/>
                <a:t>Nitrocellulose</a:t>
              </a:r>
              <a:r>
                <a:rPr lang="es-ES" sz="1600" dirty="0" smtClean="0"/>
                <a:t> </a:t>
              </a:r>
              <a:r>
                <a:rPr lang="es-ES" sz="1600" dirty="0" err="1" smtClean="0"/>
                <a:t>membrane</a:t>
              </a:r>
              <a:endParaRPr lang="es-ES" sz="16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899592" y="260648"/>
            <a:ext cx="4054386" cy="3384376"/>
            <a:chOff x="877654" y="895273"/>
            <a:chExt cx="4054386" cy="3384376"/>
          </a:xfrm>
        </p:grpSpPr>
        <p:grpSp>
          <p:nvGrpSpPr>
            <p:cNvPr id="99" name="Group 98"/>
            <p:cNvGrpSpPr/>
            <p:nvPr/>
          </p:nvGrpSpPr>
          <p:grpSpPr>
            <a:xfrm>
              <a:off x="1043608" y="895273"/>
              <a:ext cx="3888432" cy="3384376"/>
              <a:chOff x="1043608" y="895273"/>
              <a:chExt cx="3888432" cy="3384376"/>
            </a:xfrm>
          </p:grpSpPr>
          <p:sp>
            <p:nvSpPr>
              <p:cNvPr id="60" name="Parallelogram 59"/>
              <p:cNvSpPr/>
              <p:nvPr/>
            </p:nvSpPr>
            <p:spPr>
              <a:xfrm>
                <a:off x="1043608" y="895273"/>
                <a:ext cx="3888432" cy="3384376"/>
              </a:xfrm>
              <a:prstGeom prst="parallelogram">
                <a:avLst>
                  <a:gd name="adj" fmla="val 24005"/>
                </a:avLst>
              </a:prstGeom>
              <a:effectLst/>
              <a:scene3d>
                <a:camera prst="orthographicFront">
                  <a:rot lat="18390230" lon="2297272" rev="19617955"/>
                </a:camera>
                <a:lightRig rig="threePt" dir="t"/>
              </a:scene3d>
              <a:sp3d>
                <a:bevelT/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2483768" y="1916832"/>
                <a:ext cx="3240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2267744" y="2132856"/>
                <a:ext cx="324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2051720" y="2348880"/>
                <a:ext cx="3240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1835696" y="2564904"/>
                <a:ext cx="3240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1619672" y="2780928"/>
                <a:ext cx="3240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1403648" y="2996952"/>
                <a:ext cx="324000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151656" y="3212976"/>
                <a:ext cx="3240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1" name="Rectangle 70"/>
              <p:cNvSpPr/>
              <p:nvPr/>
            </p:nvSpPr>
            <p:spPr>
              <a:xfrm rot="492851">
                <a:off x="2924378" y="2017095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 rot="492851">
                <a:off x="3319289" y="2024879"/>
                <a:ext cx="324000" cy="10800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 rot="492851">
                <a:off x="4073998" y="2024879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 rot="492851">
                <a:off x="4468909" y="2032663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 rot="492851">
                <a:off x="2561830" y="2282512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 rot="492851">
                <a:off x="3124447" y="2281128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 rot="492851">
                <a:off x="3641950" y="2290296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 rot="492851">
                <a:off x="4097930" y="2290296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 rot="492851">
                <a:off x="2921870" y="2470374"/>
                <a:ext cx="324000" cy="1080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 rot="492851">
                <a:off x="3377850" y="2488594"/>
                <a:ext cx="324000" cy="1080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 rot="492851">
                <a:off x="3809898" y="2488594"/>
                <a:ext cx="324000" cy="1080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 rot="492851">
                <a:off x="2193359" y="2731512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 rot="492851">
                <a:off x="2588270" y="2739296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 rot="492851">
                <a:off x="3342979" y="2739296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 rot="492851">
                <a:off x="3737890" y="2747080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 rot="492851">
                <a:off x="2477716" y="2905642"/>
                <a:ext cx="324000" cy="10800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 rot="492851">
                <a:off x="2420218" y="2495183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 rot="492851">
                <a:off x="2081706" y="3158976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 rot="492851">
                <a:off x="2993878" y="2739712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 rot="492851">
                <a:off x="2956392" y="2906930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 rot="492851">
                <a:off x="2045668" y="2900263"/>
                <a:ext cx="324000" cy="108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 rot="492851">
                <a:off x="2474411" y="3154392"/>
                <a:ext cx="324000" cy="108000"/>
              </a:xfrm>
              <a:prstGeom prst="rect">
                <a:avLst/>
              </a:prstGeom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 rot="492851">
                <a:off x="2906217" y="3163560"/>
                <a:ext cx="324000" cy="1080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 rot="492851">
                <a:off x="3396911" y="2942952"/>
                <a:ext cx="324000" cy="10800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Rectangle 96"/>
              <p:cNvSpPr/>
              <p:nvPr/>
            </p:nvSpPr>
            <p:spPr>
              <a:xfrm rot="492851">
                <a:off x="1613619" y="3163561"/>
                <a:ext cx="324000" cy="10800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scene3d>
                <a:camera prst="orthographicFront">
                  <a:rot lat="2698765" lon="20963052" rev="21575028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0" name="TextBox 99"/>
            <p:cNvSpPr txBox="1"/>
            <p:nvPr/>
          </p:nvSpPr>
          <p:spPr>
            <a:xfrm>
              <a:off x="877654" y="1578278"/>
              <a:ext cx="1291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600" dirty="0" smtClean="0"/>
                <a:t>SDS-PAGE gel</a:t>
              </a:r>
              <a:endParaRPr lang="es-ES" sz="1600" dirty="0"/>
            </a:p>
          </p:txBody>
        </p:sp>
      </p:grpSp>
      <p:sp>
        <p:nvSpPr>
          <p:cNvPr id="105" name="Down Arrow 104"/>
          <p:cNvSpPr/>
          <p:nvPr/>
        </p:nvSpPr>
        <p:spPr>
          <a:xfrm rot="18902913">
            <a:off x="4842183" y="2637333"/>
            <a:ext cx="471179" cy="11539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212" name="Group 211"/>
          <p:cNvGrpSpPr/>
          <p:nvPr/>
        </p:nvGrpSpPr>
        <p:grpSpPr>
          <a:xfrm>
            <a:off x="4729031" y="3429000"/>
            <a:ext cx="3888432" cy="3384376"/>
            <a:chOff x="4425990" y="2659528"/>
            <a:chExt cx="3888432" cy="3384376"/>
          </a:xfrm>
        </p:grpSpPr>
        <p:grpSp>
          <p:nvGrpSpPr>
            <p:cNvPr id="213" name="Group 212"/>
            <p:cNvGrpSpPr/>
            <p:nvPr/>
          </p:nvGrpSpPr>
          <p:grpSpPr>
            <a:xfrm>
              <a:off x="4425990" y="2659528"/>
              <a:ext cx="3888432" cy="3384376"/>
              <a:chOff x="4005307" y="2820492"/>
              <a:chExt cx="3888432" cy="3384376"/>
            </a:xfrm>
          </p:grpSpPr>
          <p:sp>
            <p:nvSpPr>
              <p:cNvPr id="246" name="Parallelogram 245"/>
              <p:cNvSpPr/>
              <p:nvPr/>
            </p:nvSpPr>
            <p:spPr>
              <a:xfrm>
                <a:off x="4005307" y="2820492"/>
                <a:ext cx="3888432" cy="3384376"/>
              </a:xfrm>
              <a:prstGeom prst="parallelogram">
                <a:avLst>
                  <a:gd name="adj" fmla="val 24005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  <a:scene3d>
                <a:camera prst="orthographicFront">
                  <a:rot lat="18390230" lon="2297272" rev="19617955"/>
                </a:camera>
                <a:lightRig rig="threePt" dir="t"/>
              </a:scene3d>
              <a:sp3d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247" name="TextBox 246"/>
              <p:cNvSpPr txBox="1"/>
              <p:nvPr/>
            </p:nvSpPr>
            <p:spPr>
              <a:xfrm>
                <a:off x="4152408" y="5449997"/>
                <a:ext cx="22978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600" dirty="0" err="1" smtClean="0"/>
                  <a:t>Nitrocellulose</a:t>
                </a:r>
                <a:r>
                  <a:rPr lang="es-ES" sz="1600" dirty="0" smtClean="0"/>
                  <a:t> </a:t>
                </a:r>
                <a:r>
                  <a:rPr lang="es-ES" sz="1600" dirty="0" err="1" smtClean="0"/>
                  <a:t>membrane</a:t>
                </a:r>
                <a:endParaRPr lang="es-ES" sz="1600" dirty="0"/>
              </a:p>
            </p:txBody>
          </p:sp>
        </p:grpSp>
        <p:cxnSp>
          <p:nvCxnSpPr>
            <p:cNvPr id="214" name="Straight Connector 213"/>
            <p:cNvCxnSpPr/>
            <p:nvPr/>
          </p:nvCxnSpPr>
          <p:spPr>
            <a:xfrm>
              <a:off x="5929213" y="3645024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5713189" y="3861048"/>
              <a:ext cx="32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>
              <a:off x="5497165" y="4077072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>
              <a:off x="5281141" y="4293096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>
              <a:off x="5065117" y="4509120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4849093" y="4725144"/>
              <a:ext cx="32400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>
              <a:off x="4597101" y="4941168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1" name="Rectangle 220"/>
            <p:cNvSpPr/>
            <p:nvPr/>
          </p:nvSpPr>
          <p:spPr>
            <a:xfrm rot="492851">
              <a:off x="6369823" y="3745287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2" name="Rectangle 221"/>
            <p:cNvSpPr/>
            <p:nvPr/>
          </p:nvSpPr>
          <p:spPr>
            <a:xfrm rot="492851">
              <a:off x="6764734" y="3753071"/>
              <a:ext cx="324000" cy="10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 rot="492851">
              <a:off x="7519443" y="3753071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 rot="492851">
              <a:off x="7914354" y="3760855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 rot="492851">
              <a:off x="6007275" y="4010704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 rot="492851">
              <a:off x="6569892" y="4009320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 rot="492851">
              <a:off x="7087395" y="4018488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8" name="Rectangle 227"/>
            <p:cNvSpPr/>
            <p:nvPr/>
          </p:nvSpPr>
          <p:spPr>
            <a:xfrm rot="492851">
              <a:off x="7543375" y="4018488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 rot="492851">
              <a:off x="6367315" y="4198566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 rot="492851">
              <a:off x="6823295" y="4216786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 rot="492851">
              <a:off x="7255343" y="4216786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 rot="492851">
              <a:off x="5638804" y="4459704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 rot="492851">
              <a:off x="6033715" y="4467488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 rot="492851">
              <a:off x="6788424" y="4467488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5" name="Rectangle 234"/>
            <p:cNvSpPr/>
            <p:nvPr/>
          </p:nvSpPr>
          <p:spPr>
            <a:xfrm rot="492851">
              <a:off x="7183335" y="4475272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6" name="Rectangle 235"/>
            <p:cNvSpPr/>
            <p:nvPr/>
          </p:nvSpPr>
          <p:spPr>
            <a:xfrm rot="492851">
              <a:off x="5923161" y="4633834"/>
              <a:ext cx="324000" cy="10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 rot="492851">
              <a:off x="5865663" y="4223375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 rot="492851">
              <a:off x="5527151" y="4887168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 rot="492851">
              <a:off x="6439323" y="4467904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 rot="492851">
              <a:off x="6401837" y="4635122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 rot="492851">
              <a:off x="5491113" y="4628455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2" name="Rectangle 241"/>
            <p:cNvSpPr/>
            <p:nvPr/>
          </p:nvSpPr>
          <p:spPr>
            <a:xfrm rot="492851">
              <a:off x="5919856" y="4882584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 rot="492851">
              <a:off x="6351662" y="4891752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 rot="492851">
              <a:off x="6842356" y="4671144"/>
              <a:ext cx="324000" cy="10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45" name="Rectangle 244"/>
            <p:cNvSpPr/>
            <p:nvPr/>
          </p:nvSpPr>
          <p:spPr>
            <a:xfrm rot="492851">
              <a:off x="5059064" y="4891753"/>
              <a:ext cx="324000" cy="10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4427984" y="3206838"/>
            <a:ext cx="4215056" cy="3384376"/>
            <a:chOff x="4427984" y="3206838"/>
            <a:chExt cx="4215056" cy="3384376"/>
          </a:xfrm>
        </p:grpSpPr>
        <p:sp>
          <p:nvSpPr>
            <p:cNvPr id="249" name="Parallelogram 248"/>
            <p:cNvSpPr/>
            <p:nvPr/>
          </p:nvSpPr>
          <p:spPr>
            <a:xfrm>
              <a:off x="4754608" y="3206838"/>
              <a:ext cx="3888432" cy="3384376"/>
            </a:xfrm>
            <a:prstGeom prst="parallelogram">
              <a:avLst>
                <a:gd name="adj" fmla="val 24005"/>
              </a:avLst>
            </a:prstGeom>
            <a:effectLst/>
            <a:scene3d>
              <a:camera prst="orthographicFront">
                <a:rot lat="18390230" lon="2297272" rev="19617955"/>
              </a:camera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4427984" y="4181365"/>
              <a:ext cx="1291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600" dirty="0" smtClean="0"/>
                <a:t>SDS-PAGE gel</a:t>
              </a:r>
              <a:endParaRPr lang="es-ES" sz="1600" dirty="0"/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4849386" y="4196379"/>
            <a:ext cx="3641253" cy="1354729"/>
            <a:chOff x="4594593" y="4234535"/>
            <a:chExt cx="3641253" cy="1354729"/>
          </a:xfrm>
        </p:grpSpPr>
        <p:cxnSp>
          <p:nvCxnSpPr>
            <p:cNvPr id="252" name="Straight Connector 251"/>
            <p:cNvCxnSpPr/>
            <p:nvPr/>
          </p:nvCxnSpPr>
          <p:spPr>
            <a:xfrm>
              <a:off x="5926705" y="4234535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5710681" y="4450559"/>
              <a:ext cx="32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5494657" y="4666583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>
              <a:off x="5278633" y="4882607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6" name="Straight Connector 255"/>
            <p:cNvCxnSpPr/>
            <p:nvPr/>
          </p:nvCxnSpPr>
          <p:spPr>
            <a:xfrm>
              <a:off x="5062609" y="5098631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>
              <a:off x="4846585" y="5314655"/>
              <a:ext cx="32400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>
              <a:off x="4594593" y="5530679"/>
              <a:ext cx="3240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9" name="Rectangle 258"/>
            <p:cNvSpPr/>
            <p:nvPr/>
          </p:nvSpPr>
          <p:spPr>
            <a:xfrm rot="492851">
              <a:off x="6367315" y="4334798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 rot="492851">
              <a:off x="6762226" y="4342582"/>
              <a:ext cx="324000" cy="10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1" name="Rectangle 260"/>
            <p:cNvSpPr/>
            <p:nvPr/>
          </p:nvSpPr>
          <p:spPr>
            <a:xfrm rot="492851">
              <a:off x="7516935" y="4342582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2" name="Rectangle 261"/>
            <p:cNvSpPr/>
            <p:nvPr/>
          </p:nvSpPr>
          <p:spPr>
            <a:xfrm rot="492851">
              <a:off x="7911846" y="4350366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3" name="Rectangle 262"/>
            <p:cNvSpPr/>
            <p:nvPr/>
          </p:nvSpPr>
          <p:spPr>
            <a:xfrm rot="492851">
              <a:off x="6004767" y="4600215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4" name="Rectangle 263"/>
            <p:cNvSpPr/>
            <p:nvPr/>
          </p:nvSpPr>
          <p:spPr>
            <a:xfrm rot="492851">
              <a:off x="6567384" y="4598831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5" name="Rectangle 264"/>
            <p:cNvSpPr/>
            <p:nvPr/>
          </p:nvSpPr>
          <p:spPr>
            <a:xfrm rot="492851">
              <a:off x="7084887" y="4607999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6" name="Rectangle 265"/>
            <p:cNvSpPr/>
            <p:nvPr/>
          </p:nvSpPr>
          <p:spPr>
            <a:xfrm rot="492851">
              <a:off x="7540867" y="4607999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7" name="Rectangle 266"/>
            <p:cNvSpPr/>
            <p:nvPr/>
          </p:nvSpPr>
          <p:spPr>
            <a:xfrm rot="492851">
              <a:off x="6364807" y="4788077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8" name="Rectangle 267"/>
            <p:cNvSpPr/>
            <p:nvPr/>
          </p:nvSpPr>
          <p:spPr>
            <a:xfrm rot="492851">
              <a:off x="6820787" y="4806297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69" name="Rectangle 268"/>
            <p:cNvSpPr/>
            <p:nvPr/>
          </p:nvSpPr>
          <p:spPr>
            <a:xfrm rot="492851">
              <a:off x="7252835" y="4806297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0" name="Rectangle 269"/>
            <p:cNvSpPr/>
            <p:nvPr/>
          </p:nvSpPr>
          <p:spPr>
            <a:xfrm rot="492851">
              <a:off x="5636296" y="5049215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1" name="Rectangle 270"/>
            <p:cNvSpPr/>
            <p:nvPr/>
          </p:nvSpPr>
          <p:spPr>
            <a:xfrm rot="492851">
              <a:off x="6031207" y="5056999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2" name="Rectangle 271"/>
            <p:cNvSpPr/>
            <p:nvPr/>
          </p:nvSpPr>
          <p:spPr>
            <a:xfrm rot="492851">
              <a:off x="6785916" y="5056999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3" name="Rectangle 272"/>
            <p:cNvSpPr/>
            <p:nvPr/>
          </p:nvSpPr>
          <p:spPr>
            <a:xfrm rot="492851">
              <a:off x="7180827" y="5064783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4" name="Rectangle 273"/>
            <p:cNvSpPr/>
            <p:nvPr/>
          </p:nvSpPr>
          <p:spPr>
            <a:xfrm rot="492851">
              <a:off x="5920653" y="5223345"/>
              <a:ext cx="324000" cy="10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5" name="Rectangle 274"/>
            <p:cNvSpPr/>
            <p:nvPr/>
          </p:nvSpPr>
          <p:spPr>
            <a:xfrm rot="492851">
              <a:off x="5863155" y="4812886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6" name="Rectangle 275"/>
            <p:cNvSpPr/>
            <p:nvPr/>
          </p:nvSpPr>
          <p:spPr>
            <a:xfrm rot="492851">
              <a:off x="5524643" y="5476679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7" name="Rectangle 276"/>
            <p:cNvSpPr/>
            <p:nvPr/>
          </p:nvSpPr>
          <p:spPr>
            <a:xfrm rot="492851">
              <a:off x="6436815" y="5057415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8" name="Rectangle 277"/>
            <p:cNvSpPr/>
            <p:nvPr/>
          </p:nvSpPr>
          <p:spPr>
            <a:xfrm rot="492851">
              <a:off x="6399329" y="5224633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79" name="Rectangle 278"/>
            <p:cNvSpPr/>
            <p:nvPr/>
          </p:nvSpPr>
          <p:spPr>
            <a:xfrm rot="492851">
              <a:off x="5488605" y="5217966"/>
              <a:ext cx="324000" cy="10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 rot="492851">
              <a:off x="5917348" y="5472095"/>
              <a:ext cx="324000" cy="108000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81" name="Rectangle 280"/>
            <p:cNvSpPr/>
            <p:nvPr/>
          </p:nvSpPr>
          <p:spPr>
            <a:xfrm rot="492851">
              <a:off x="6349154" y="5481263"/>
              <a:ext cx="324000" cy="1080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82" name="Rectangle 281"/>
            <p:cNvSpPr/>
            <p:nvPr/>
          </p:nvSpPr>
          <p:spPr>
            <a:xfrm rot="492851">
              <a:off x="6839848" y="5260655"/>
              <a:ext cx="324000" cy="10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 rot="492851">
              <a:off x="5056556" y="5481264"/>
              <a:ext cx="324000" cy="10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>
                <a:rot lat="2698765" lon="20963052" rev="2157502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44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44088" y="1556792"/>
            <a:ext cx="4623699" cy="4078287"/>
            <a:chOff x="2244088" y="1556792"/>
            <a:chExt cx="4623699" cy="4078287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0387" y="1556792"/>
              <a:ext cx="4597400" cy="4078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2270387" y="1556792"/>
              <a:ext cx="357397" cy="432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244088" y="3747475"/>
              <a:ext cx="357397" cy="432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71337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66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</dc:creator>
  <cp:lastModifiedBy>elena</cp:lastModifiedBy>
  <cp:revision>69</cp:revision>
  <dcterms:created xsi:type="dcterms:W3CDTF">2013-10-21T20:39:16Z</dcterms:created>
  <dcterms:modified xsi:type="dcterms:W3CDTF">2013-11-07T14:45:30Z</dcterms:modified>
</cp:coreProperties>
</file>