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74913B"/>
    <a:srgbClr val="FF1515"/>
    <a:srgbClr val="C4C4C4"/>
    <a:srgbClr val="D16309"/>
    <a:srgbClr val="DA0000"/>
    <a:srgbClr val="B80000"/>
    <a:srgbClr val="FF0000"/>
    <a:srgbClr val="FF6161"/>
    <a:srgbClr val="B84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70E0E-E63B-4611-9537-B86C034F4EC7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8903-B3D4-4C8F-93FE-C7F18ED463C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05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8903-B3D4-4C8F-93FE-C7F18ED463C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1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4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48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71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542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0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880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91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61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23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456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51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857C-D68A-4A7C-9A5F-BF219488A1F3}" type="datetimeFigureOut">
              <a:rPr lang="es-ES" smtClean="0"/>
              <a:t>23/10/2013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5D11A-1C0C-41BE-A9D8-2978AF2DF12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4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tored Data 3"/>
          <p:cNvSpPr/>
          <p:nvPr/>
        </p:nvSpPr>
        <p:spPr>
          <a:xfrm>
            <a:off x="1239328" y="2909283"/>
            <a:ext cx="1080120" cy="612648"/>
          </a:xfrm>
          <a:prstGeom prst="flowChartOnlineStorag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VBF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75432" y="2910063"/>
            <a:ext cx="1032196" cy="612648"/>
            <a:chOff x="2603700" y="2133636"/>
            <a:chExt cx="1032196" cy="612648"/>
          </a:xfrm>
        </p:grpSpPr>
        <p:sp>
          <p:nvSpPr>
            <p:cNvPr id="5" name="Flowchart: Display 4"/>
            <p:cNvSpPr/>
            <p:nvPr/>
          </p:nvSpPr>
          <p:spPr>
            <a:xfrm rot="10800000">
              <a:off x="2603700" y="2133636"/>
              <a:ext cx="1032196" cy="612648"/>
            </a:xfrm>
            <a:prstGeom prst="flowChartDisplay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82617" y="2255294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VIP1</a:t>
              </a:r>
              <a:endParaRPr lang="es-ES" b="1" dirty="0"/>
            </a:p>
          </p:txBody>
        </p:sp>
      </p:grpSp>
      <p:sp>
        <p:nvSpPr>
          <p:cNvPr id="10" name="7-Point Star 9"/>
          <p:cNvSpPr/>
          <p:nvPr/>
        </p:nvSpPr>
        <p:spPr>
          <a:xfrm>
            <a:off x="1043608" y="3522712"/>
            <a:ext cx="1058416" cy="914400"/>
          </a:xfrm>
          <a:prstGeom prst="star7">
            <a:avLst/>
          </a:prstGeom>
          <a:gradFill flip="none" rotWithShape="1">
            <a:gsLst>
              <a:gs pos="0">
                <a:srgbClr val="B84542">
                  <a:shade val="30000"/>
                  <a:satMod val="115000"/>
                </a:srgbClr>
              </a:gs>
              <a:gs pos="50000">
                <a:srgbClr val="B84542">
                  <a:shade val="67500"/>
                  <a:satMod val="115000"/>
                </a:srgbClr>
              </a:gs>
              <a:gs pos="100000">
                <a:srgbClr val="B84542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B84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</a:t>
            </a:r>
            <a:r>
              <a:rPr lang="es-ES" dirty="0" smtClean="0"/>
              <a:t>FP</a:t>
            </a:r>
            <a:endParaRPr lang="es-ES" dirty="0"/>
          </a:p>
        </p:txBody>
      </p:sp>
      <p:sp>
        <p:nvSpPr>
          <p:cNvPr id="11" name="Flowchart: Extract 10"/>
          <p:cNvSpPr/>
          <p:nvPr/>
        </p:nvSpPr>
        <p:spPr>
          <a:xfrm>
            <a:off x="2565914" y="2022694"/>
            <a:ext cx="1121686" cy="886589"/>
          </a:xfrm>
          <a:prstGeom prst="flowChartExtract">
            <a:avLst/>
          </a:prstGeom>
          <a:solidFill>
            <a:srgbClr val="F389C8"/>
          </a:solidFill>
          <a:ln>
            <a:solidFill>
              <a:srgbClr val="C51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HA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217128" y="585663"/>
            <a:ext cx="3447878" cy="1917918"/>
            <a:chOff x="3174254" y="521944"/>
            <a:chExt cx="3447878" cy="1917918"/>
          </a:xfrm>
        </p:grpSpPr>
        <p:sp>
          <p:nvSpPr>
            <p:cNvPr id="25" name="Arc 24"/>
            <p:cNvSpPr/>
            <p:nvPr/>
          </p:nvSpPr>
          <p:spPr>
            <a:xfrm rot="9622257">
              <a:off x="4904608" y="521944"/>
              <a:ext cx="720080" cy="818663"/>
            </a:xfrm>
            <a:prstGeom prst="arc">
              <a:avLst>
                <a:gd name="adj1" fmla="val 16977675"/>
                <a:gd name="adj2" fmla="val 1460264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174254" y="620274"/>
              <a:ext cx="3447878" cy="1819588"/>
              <a:chOff x="3160348" y="620274"/>
              <a:chExt cx="3447878" cy="1819588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3160348" y="2048660"/>
                <a:ext cx="818336" cy="391202"/>
                <a:chOff x="3103383" y="1971862"/>
                <a:chExt cx="1045688" cy="468000"/>
              </a:xfrm>
            </p:grpSpPr>
            <p:sp>
              <p:nvSpPr>
                <p:cNvPr id="16" name="Half Frame 15"/>
                <p:cNvSpPr/>
                <p:nvPr/>
              </p:nvSpPr>
              <p:spPr>
                <a:xfrm rot="6830850">
                  <a:off x="3247383" y="1827862"/>
                  <a:ext cx="468000" cy="75600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 rot="20976720">
                  <a:off x="3717023" y="2086727"/>
                  <a:ext cx="432048" cy="10800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616795" y="1464531"/>
                <a:ext cx="426335" cy="814441"/>
                <a:chOff x="3720307" y="1385517"/>
                <a:chExt cx="472634" cy="841700"/>
              </a:xfrm>
            </p:grpSpPr>
            <p:sp>
              <p:nvSpPr>
                <p:cNvPr id="18" name="Half Frame 15"/>
                <p:cNvSpPr/>
                <p:nvPr/>
              </p:nvSpPr>
              <p:spPr>
                <a:xfrm rot="2582260">
                  <a:off x="3720307" y="1612197"/>
                  <a:ext cx="472634" cy="61502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 rot="17331418">
                  <a:off x="3848629" y="1514962"/>
                  <a:ext cx="370570" cy="11167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0" name="Oval 19"/>
              <p:cNvSpPr/>
              <p:nvPr/>
            </p:nvSpPr>
            <p:spPr>
              <a:xfrm>
                <a:off x="3834668" y="1150622"/>
                <a:ext cx="693371" cy="360040"/>
              </a:xfrm>
              <a:prstGeom prst="ellipse">
                <a:avLst/>
              </a:prstGeom>
              <a:solidFill>
                <a:srgbClr val="FF616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400" dirty="0" smtClean="0">
                    <a:solidFill>
                      <a:schemeClr val="tx1"/>
                    </a:solidFill>
                  </a:rPr>
                  <a:t>HRP</a:t>
                </a:r>
                <a:endParaRPr lang="es-E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528039" y="620274"/>
                <a:ext cx="8766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 err="1" smtClean="0"/>
                  <a:t>Substrate</a:t>
                </a:r>
                <a:endParaRPr lang="es-ES" sz="1400" dirty="0"/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>
                <a:off x="4644008" y="1330642"/>
                <a:ext cx="1224136" cy="101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5959202" y="1143794"/>
                <a:ext cx="649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b="1" dirty="0" smtClean="0">
                    <a:solidFill>
                      <a:srgbClr val="0070C0"/>
                    </a:solidFill>
                  </a:rPr>
                  <a:t>Light</a:t>
                </a:r>
                <a:endParaRPr lang="es-ES" b="1" dirty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4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203" y="3914398"/>
            <a:ext cx="1935163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1935163" cy="225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1187624" y="1124744"/>
            <a:ext cx="1944216" cy="1800200"/>
          </a:xfrm>
          <a:prstGeom prst="ellipse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218688" y="4207440"/>
            <a:ext cx="1944216" cy="1800200"/>
          </a:xfrm>
          <a:prstGeom prst="ellipse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1297732" y="1930549"/>
            <a:ext cx="288032" cy="168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309746" y="5119334"/>
            <a:ext cx="288032" cy="1682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331640" y="2060848"/>
            <a:ext cx="9108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err="1" smtClean="0"/>
              <a:t>Spect</a:t>
            </a:r>
            <a:r>
              <a:rPr lang="es-ES" sz="1050" dirty="0" smtClean="0"/>
              <a:t> </a:t>
            </a:r>
            <a:r>
              <a:rPr lang="es-ES" sz="1050" dirty="0" err="1" smtClean="0"/>
              <a:t>marker</a:t>
            </a:r>
            <a:endParaRPr lang="es-ES" sz="1050" dirty="0"/>
          </a:p>
        </p:txBody>
      </p:sp>
      <p:sp>
        <p:nvSpPr>
          <p:cNvPr id="36" name="TextBox 35"/>
          <p:cNvSpPr txBox="1"/>
          <p:nvPr/>
        </p:nvSpPr>
        <p:spPr>
          <a:xfrm>
            <a:off x="1434712" y="5249668"/>
            <a:ext cx="9108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 err="1" smtClean="0"/>
              <a:t>Spect</a:t>
            </a:r>
            <a:r>
              <a:rPr lang="es-ES" sz="1050" dirty="0" smtClean="0"/>
              <a:t> </a:t>
            </a:r>
            <a:r>
              <a:rPr lang="es-ES" sz="1050" dirty="0" err="1" smtClean="0"/>
              <a:t>marker</a:t>
            </a:r>
            <a:endParaRPr lang="es-ES" sz="1050" dirty="0"/>
          </a:p>
        </p:txBody>
      </p:sp>
      <p:sp>
        <p:nvSpPr>
          <p:cNvPr id="32" name="Rectangle 31"/>
          <p:cNvSpPr/>
          <p:nvPr/>
        </p:nvSpPr>
        <p:spPr>
          <a:xfrm>
            <a:off x="1264995" y="586780"/>
            <a:ext cx="1794837" cy="2330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35S::HA:VIP1</a:t>
            </a:r>
            <a:endParaRPr lang="es-ES" sz="1600" dirty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2286794" y="829387"/>
            <a:ext cx="720080" cy="160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303095" y="819862"/>
            <a:ext cx="714717" cy="170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017812" y="990253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90466" y="988625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971600" y="3604377"/>
            <a:ext cx="2592288" cy="2330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35S::HA:VIP1-ECFP:VBF</a:t>
            </a:r>
            <a:endParaRPr lang="es-ES" sz="1600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2339752" y="3861048"/>
            <a:ext cx="115212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71600" y="3837459"/>
            <a:ext cx="1046212" cy="2396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028569" y="407113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334376" y="4071018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4283968" y="2410706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892982" y="1700808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4355976" y="5579058"/>
            <a:ext cx="1440160" cy="101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964990" y="4869160"/>
            <a:ext cx="2263194" cy="551854"/>
          </a:xfrm>
          <a:prstGeom prst="ellipse">
            <a:avLst/>
          </a:prstGeom>
          <a:gradFill flip="none" rotWithShape="1">
            <a:gsLst>
              <a:gs pos="0">
                <a:srgbClr val="FFFF66">
                  <a:tint val="66000"/>
                  <a:satMod val="160000"/>
                </a:srgbClr>
              </a:gs>
              <a:gs pos="50000">
                <a:srgbClr val="FFFF66">
                  <a:tint val="44500"/>
                  <a:satMod val="160000"/>
                </a:srgbClr>
              </a:gs>
              <a:gs pos="100000">
                <a:srgbClr val="FFFF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err="1" smtClean="0">
                <a:solidFill>
                  <a:schemeClr val="tx1"/>
                </a:solidFill>
              </a:rPr>
              <a:t>Agroinfiltration</a:t>
            </a:r>
            <a:endParaRPr lang="es-ES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702380" y="1061441"/>
            <a:ext cx="1756567" cy="1359447"/>
            <a:chOff x="6702380" y="1061441"/>
            <a:chExt cx="1756567" cy="1359447"/>
          </a:xfrm>
        </p:grpSpPr>
        <p:sp>
          <p:nvSpPr>
            <p:cNvPr id="7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56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814439" y="4445817"/>
            <a:ext cx="1756567" cy="1359447"/>
            <a:chOff x="6702380" y="1061441"/>
            <a:chExt cx="1756567" cy="1359447"/>
          </a:xfrm>
        </p:grpSpPr>
        <p:sp>
          <p:nvSpPr>
            <p:cNvPr id="66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67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9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70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055090" y="465871"/>
            <a:ext cx="596523" cy="849514"/>
            <a:chOff x="4855967" y="2779334"/>
            <a:chExt cx="596523" cy="849514"/>
          </a:xfrm>
        </p:grpSpPr>
        <p:sp>
          <p:nvSpPr>
            <p:cNvPr id="79" name="Oval 78"/>
            <p:cNvSpPr/>
            <p:nvPr/>
          </p:nvSpPr>
          <p:spPr>
            <a:xfrm rot="1852441">
              <a:off x="5323532" y="2779334"/>
              <a:ext cx="128958" cy="4571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 rot="1852441">
              <a:off x="5154710" y="2922037"/>
              <a:ext cx="236623" cy="8568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1" name="Flowchart: Alternate Process 20"/>
            <p:cNvSpPr/>
            <p:nvPr/>
          </p:nvSpPr>
          <p:spPr>
            <a:xfrm rot="1951185">
              <a:off x="5311451" y="2800659"/>
              <a:ext cx="54000" cy="144000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0" name="Flowchart: Alternate Process 79"/>
            <p:cNvSpPr/>
            <p:nvPr/>
          </p:nvSpPr>
          <p:spPr>
            <a:xfrm rot="1951185">
              <a:off x="5020767" y="2913169"/>
              <a:ext cx="128956" cy="692303"/>
            </a:xfrm>
            <a:custGeom>
              <a:avLst/>
              <a:gdLst>
                <a:gd name="connsiteX0" fmla="*/ 0 w 103806"/>
                <a:gd name="connsiteY0" fmla="*/ 17301 h 590307"/>
                <a:gd name="connsiteX1" fmla="*/ 17301 w 103806"/>
                <a:gd name="connsiteY1" fmla="*/ 0 h 590307"/>
                <a:gd name="connsiteX2" fmla="*/ 86505 w 103806"/>
                <a:gd name="connsiteY2" fmla="*/ 0 h 590307"/>
                <a:gd name="connsiteX3" fmla="*/ 103806 w 103806"/>
                <a:gd name="connsiteY3" fmla="*/ 17301 h 590307"/>
                <a:gd name="connsiteX4" fmla="*/ 103806 w 103806"/>
                <a:gd name="connsiteY4" fmla="*/ 573006 h 590307"/>
                <a:gd name="connsiteX5" fmla="*/ 86505 w 103806"/>
                <a:gd name="connsiteY5" fmla="*/ 590307 h 590307"/>
                <a:gd name="connsiteX6" fmla="*/ 17301 w 103806"/>
                <a:gd name="connsiteY6" fmla="*/ 590307 h 590307"/>
                <a:gd name="connsiteX7" fmla="*/ 0 w 103806"/>
                <a:gd name="connsiteY7" fmla="*/ 573006 h 590307"/>
                <a:gd name="connsiteX8" fmla="*/ 0 w 103806"/>
                <a:gd name="connsiteY8" fmla="*/ 17301 h 59030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6505 w 103806"/>
                <a:gd name="connsiteY2" fmla="*/ 3873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7759 w 103806"/>
                <a:gd name="connsiteY2" fmla="*/ 969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7908 h 630914"/>
                <a:gd name="connsiteX1" fmla="*/ 29322 w 103806"/>
                <a:gd name="connsiteY1" fmla="*/ 1877 h 630914"/>
                <a:gd name="connsiteX2" fmla="*/ 87759 w 103806"/>
                <a:gd name="connsiteY2" fmla="*/ 11567 h 630914"/>
                <a:gd name="connsiteX3" fmla="*/ 103806 w 103806"/>
                <a:gd name="connsiteY3" fmla="*/ 57908 h 630914"/>
                <a:gd name="connsiteX4" fmla="*/ 103806 w 103806"/>
                <a:gd name="connsiteY4" fmla="*/ 613613 h 630914"/>
                <a:gd name="connsiteX5" fmla="*/ 86505 w 103806"/>
                <a:gd name="connsiteY5" fmla="*/ 630914 h 630914"/>
                <a:gd name="connsiteX6" fmla="*/ 17301 w 103806"/>
                <a:gd name="connsiteY6" fmla="*/ 630914 h 630914"/>
                <a:gd name="connsiteX7" fmla="*/ 0 w 103806"/>
                <a:gd name="connsiteY7" fmla="*/ 613613 h 630914"/>
                <a:gd name="connsiteX8" fmla="*/ 0 w 103806"/>
                <a:gd name="connsiteY8" fmla="*/ 57908 h 630914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56458 w 103806"/>
                <a:gd name="connsiteY6" fmla="*/ 718910 h 718910"/>
                <a:gd name="connsiteX7" fmla="*/ 0 w 103806"/>
                <a:gd name="connsiteY7" fmla="*/ 613613 h 718910"/>
                <a:gd name="connsiteX8" fmla="*/ 0 w 103806"/>
                <a:gd name="connsiteY8" fmla="*/ 57908 h 718910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93787 w 103806"/>
                <a:gd name="connsiteY6" fmla="*/ 641551 h 718910"/>
                <a:gd name="connsiteX7" fmla="*/ 56458 w 103806"/>
                <a:gd name="connsiteY7" fmla="*/ 718910 h 718910"/>
                <a:gd name="connsiteX8" fmla="*/ 0 w 103806"/>
                <a:gd name="connsiteY8" fmla="*/ 613613 h 718910"/>
                <a:gd name="connsiteX9" fmla="*/ 0 w 103806"/>
                <a:gd name="connsiteY9" fmla="*/ 57908 h 718910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86505 w 103806"/>
                <a:gd name="connsiteY5" fmla="*/ 630914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90345 w 103806"/>
                <a:gd name="connsiteY5" fmla="*/ 636936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3806" h="717454">
                  <a:moveTo>
                    <a:pt x="0" y="57908"/>
                  </a:moveTo>
                  <a:cubicBezTo>
                    <a:pt x="0" y="48353"/>
                    <a:pt x="19767" y="1877"/>
                    <a:pt x="29322" y="1877"/>
                  </a:cubicBezTo>
                  <a:cubicBezTo>
                    <a:pt x="52390" y="1877"/>
                    <a:pt x="61755" y="-6328"/>
                    <a:pt x="87759" y="11567"/>
                  </a:cubicBezTo>
                  <a:cubicBezTo>
                    <a:pt x="97314" y="11567"/>
                    <a:pt x="103806" y="48353"/>
                    <a:pt x="103806" y="57908"/>
                  </a:cubicBezTo>
                  <a:lnTo>
                    <a:pt x="103806" y="613613"/>
                  </a:lnTo>
                  <a:cubicBezTo>
                    <a:pt x="103806" y="623168"/>
                    <a:pt x="99900" y="636936"/>
                    <a:pt x="90345" y="636936"/>
                  </a:cubicBezTo>
                  <a:cubicBezTo>
                    <a:pt x="89485" y="639754"/>
                    <a:pt x="94647" y="638733"/>
                    <a:pt x="93787" y="641551"/>
                  </a:cubicBezTo>
                  <a:lnTo>
                    <a:pt x="49882" y="717454"/>
                  </a:lnTo>
                  <a:cubicBezTo>
                    <a:pt x="40327" y="717454"/>
                    <a:pt x="0" y="623168"/>
                    <a:pt x="0" y="613613"/>
                  </a:cubicBezTo>
                  <a:lnTo>
                    <a:pt x="0" y="579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 rot="2182421">
              <a:off x="4855967" y="3520848"/>
              <a:ext cx="36000" cy="1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22" name="Flowchart: Alternate Process 21"/>
            <p:cNvSpPr/>
            <p:nvPr/>
          </p:nvSpPr>
          <p:spPr>
            <a:xfrm rot="2070612">
              <a:off x="4916373" y="3316945"/>
              <a:ext cx="119496" cy="236138"/>
            </a:xfrm>
            <a:custGeom>
              <a:avLst/>
              <a:gdLst>
                <a:gd name="connsiteX0" fmla="*/ 0 w 72008"/>
                <a:gd name="connsiteY0" fmla="*/ 12001 h 156861"/>
                <a:gd name="connsiteX1" fmla="*/ 12001 w 72008"/>
                <a:gd name="connsiteY1" fmla="*/ 0 h 156861"/>
                <a:gd name="connsiteX2" fmla="*/ 60007 w 72008"/>
                <a:gd name="connsiteY2" fmla="*/ 0 h 156861"/>
                <a:gd name="connsiteX3" fmla="*/ 72008 w 72008"/>
                <a:gd name="connsiteY3" fmla="*/ 12001 h 156861"/>
                <a:gd name="connsiteX4" fmla="*/ 72008 w 72008"/>
                <a:gd name="connsiteY4" fmla="*/ 144860 h 156861"/>
                <a:gd name="connsiteX5" fmla="*/ 60007 w 72008"/>
                <a:gd name="connsiteY5" fmla="*/ 156861 h 156861"/>
                <a:gd name="connsiteX6" fmla="*/ 12001 w 72008"/>
                <a:gd name="connsiteY6" fmla="*/ 156861 h 156861"/>
                <a:gd name="connsiteX7" fmla="*/ 0 w 72008"/>
                <a:gd name="connsiteY7" fmla="*/ 144860 h 156861"/>
                <a:gd name="connsiteX8" fmla="*/ 0 w 72008"/>
                <a:gd name="connsiteY8" fmla="*/ 12001 h 156861"/>
                <a:gd name="connsiteX0" fmla="*/ 0 w 72008"/>
                <a:gd name="connsiteY0" fmla="*/ 12001 h 216288"/>
                <a:gd name="connsiteX1" fmla="*/ 12001 w 72008"/>
                <a:gd name="connsiteY1" fmla="*/ 0 h 216288"/>
                <a:gd name="connsiteX2" fmla="*/ 60007 w 72008"/>
                <a:gd name="connsiteY2" fmla="*/ 0 h 216288"/>
                <a:gd name="connsiteX3" fmla="*/ 72008 w 72008"/>
                <a:gd name="connsiteY3" fmla="*/ 12001 h 216288"/>
                <a:gd name="connsiteX4" fmla="*/ 72008 w 72008"/>
                <a:gd name="connsiteY4" fmla="*/ 144860 h 216288"/>
                <a:gd name="connsiteX5" fmla="*/ 60007 w 72008"/>
                <a:gd name="connsiteY5" fmla="*/ 156861 h 216288"/>
                <a:gd name="connsiteX6" fmla="*/ 32311 w 72008"/>
                <a:gd name="connsiteY6" fmla="*/ 216288 h 216288"/>
                <a:gd name="connsiteX7" fmla="*/ 0 w 72008"/>
                <a:gd name="connsiteY7" fmla="*/ 144860 h 216288"/>
                <a:gd name="connsiteX8" fmla="*/ 0 w 72008"/>
                <a:gd name="connsiteY8" fmla="*/ 12001 h 216288"/>
                <a:gd name="connsiteX0" fmla="*/ 0 w 72149"/>
                <a:gd name="connsiteY0" fmla="*/ 12001 h 216288"/>
                <a:gd name="connsiteX1" fmla="*/ 12001 w 72149"/>
                <a:gd name="connsiteY1" fmla="*/ 0 h 216288"/>
                <a:gd name="connsiteX2" fmla="*/ 60007 w 72149"/>
                <a:gd name="connsiteY2" fmla="*/ 0 h 216288"/>
                <a:gd name="connsiteX3" fmla="*/ 72008 w 72149"/>
                <a:gd name="connsiteY3" fmla="*/ 12001 h 216288"/>
                <a:gd name="connsiteX4" fmla="*/ 72008 w 72149"/>
                <a:gd name="connsiteY4" fmla="*/ 144860 h 216288"/>
                <a:gd name="connsiteX5" fmla="*/ 66860 w 72149"/>
                <a:gd name="connsiteY5" fmla="*/ 166827 h 216288"/>
                <a:gd name="connsiteX6" fmla="*/ 32311 w 72149"/>
                <a:gd name="connsiteY6" fmla="*/ 216288 h 216288"/>
                <a:gd name="connsiteX7" fmla="*/ 0 w 72149"/>
                <a:gd name="connsiteY7" fmla="*/ 144860 h 216288"/>
                <a:gd name="connsiteX8" fmla="*/ 0 w 72149"/>
                <a:gd name="connsiteY8" fmla="*/ 12001 h 216288"/>
                <a:gd name="connsiteX0" fmla="*/ 0 w 72149"/>
                <a:gd name="connsiteY0" fmla="*/ 12001 h 217392"/>
                <a:gd name="connsiteX1" fmla="*/ 12001 w 72149"/>
                <a:gd name="connsiteY1" fmla="*/ 0 h 217392"/>
                <a:gd name="connsiteX2" fmla="*/ 60007 w 72149"/>
                <a:gd name="connsiteY2" fmla="*/ 0 h 217392"/>
                <a:gd name="connsiteX3" fmla="*/ 72008 w 72149"/>
                <a:gd name="connsiteY3" fmla="*/ 12001 h 217392"/>
                <a:gd name="connsiteX4" fmla="*/ 72008 w 72149"/>
                <a:gd name="connsiteY4" fmla="*/ 144860 h 217392"/>
                <a:gd name="connsiteX5" fmla="*/ 66860 w 72149"/>
                <a:gd name="connsiteY5" fmla="*/ 166827 h 217392"/>
                <a:gd name="connsiteX6" fmla="*/ 60026 w 72149"/>
                <a:gd name="connsiteY6" fmla="*/ 187089 h 217392"/>
                <a:gd name="connsiteX7" fmla="*/ 32311 w 72149"/>
                <a:gd name="connsiteY7" fmla="*/ 216288 h 217392"/>
                <a:gd name="connsiteX8" fmla="*/ 0 w 72149"/>
                <a:gd name="connsiteY8" fmla="*/ 144860 h 217392"/>
                <a:gd name="connsiteX9" fmla="*/ 0 w 72149"/>
                <a:gd name="connsiteY9" fmla="*/ 12001 h 217392"/>
                <a:gd name="connsiteX0" fmla="*/ 0 w 80605"/>
                <a:gd name="connsiteY0" fmla="*/ 12001 h 217392"/>
                <a:gd name="connsiteX1" fmla="*/ 12001 w 80605"/>
                <a:gd name="connsiteY1" fmla="*/ 0 h 217392"/>
                <a:gd name="connsiteX2" fmla="*/ 60007 w 80605"/>
                <a:gd name="connsiteY2" fmla="*/ 0 h 217392"/>
                <a:gd name="connsiteX3" fmla="*/ 72008 w 80605"/>
                <a:gd name="connsiteY3" fmla="*/ 12001 h 217392"/>
                <a:gd name="connsiteX4" fmla="*/ 80532 w 80605"/>
                <a:gd name="connsiteY4" fmla="*/ 84677 h 217392"/>
                <a:gd name="connsiteX5" fmla="*/ 72008 w 80605"/>
                <a:gd name="connsiteY5" fmla="*/ 144860 h 217392"/>
                <a:gd name="connsiteX6" fmla="*/ 66860 w 80605"/>
                <a:gd name="connsiteY6" fmla="*/ 166827 h 217392"/>
                <a:gd name="connsiteX7" fmla="*/ 60026 w 80605"/>
                <a:gd name="connsiteY7" fmla="*/ 187089 h 217392"/>
                <a:gd name="connsiteX8" fmla="*/ 32311 w 80605"/>
                <a:gd name="connsiteY8" fmla="*/ 216288 h 217392"/>
                <a:gd name="connsiteX9" fmla="*/ 0 w 80605"/>
                <a:gd name="connsiteY9" fmla="*/ 144860 h 217392"/>
                <a:gd name="connsiteX10" fmla="*/ 0 w 80605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2008 w 80667"/>
                <a:gd name="connsiteY5" fmla="*/ 144860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72096 w 80667"/>
                <a:gd name="connsiteY6" fmla="*/ 172912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3703"/>
                <a:gd name="connsiteY0" fmla="*/ 12001 h 217392"/>
                <a:gd name="connsiteX1" fmla="*/ 12001 w 83703"/>
                <a:gd name="connsiteY1" fmla="*/ 0 h 217392"/>
                <a:gd name="connsiteX2" fmla="*/ 60007 w 83703"/>
                <a:gd name="connsiteY2" fmla="*/ 0 h 217392"/>
                <a:gd name="connsiteX3" fmla="*/ 77157 w 83703"/>
                <a:gd name="connsiteY3" fmla="*/ 10049 h 217392"/>
                <a:gd name="connsiteX4" fmla="*/ 80532 w 83703"/>
                <a:gd name="connsiteY4" fmla="*/ 84677 h 217392"/>
                <a:gd name="connsiteX5" fmla="*/ 83703 w 83703"/>
                <a:gd name="connsiteY5" fmla="*/ 139693 h 217392"/>
                <a:gd name="connsiteX6" fmla="*/ 72096 w 83703"/>
                <a:gd name="connsiteY6" fmla="*/ 172912 h 217392"/>
                <a:gd name="connsiteX7" fmla="*/ 60026 w 83703"/>
                <a:gd name="connsiteY7" fmla="*/ 187089 h 217392"/>
                <a:gd name="connsiteX8" fmla="*/ 32311 w 83703"/>
                <a:gd name="connsiteY8" fmla="*/ 216288 h 217392"/>
                <a:gd name="connsiteX9" fmla="*/ 0 w 83703"/>
                <a:gd name="connsiteY9" fmla="*/ 144860 h 217392"/>
                <a:gd name="connsiteX10" fmla="*/ 0 w 83703"/>
                <a:gd name="connsiteY10" fmla="*/ 12001 h 217392"/>
                <a:gd name="connsiteX0" fmla="*/ 0 w 83703"/>
                <a:gd name="connsiteY0" fmla="*/ 12001 h 217609"/>
                <a:gd name="connsiteX1" fmla="*/ 12001 w 83703"/>
                <a:gd name="connsiteY1" fmla="*/ 0 h 217609"/>
                <a:gd name="connsiteX2" fmla="*/ 60007 w 83703"/>
                <a:gd name="connsiteY2" fmla="*/ 0 h 217609"/>
                <a:gd name="connsiteX3" fmla="*/ 77157 w 83703"/>
                <a:gd name="connsiteY3" fmla="*/ 10049 h 217609"/>
                <a:gd name="connsiteX4" fmla="*/ 80532 w 83703"/>
                <a:gd name="connsiteY4" fmla="*/ 84677 h 217609"/>
                <a:gd name="connsiteX5" fmla="*/ 83703 w 83703"/>
                <a:gd name="connsiteY5" fmla="*/ 139693 h 217609"/>
                <a:gd name="connsiteX6" fmla="*/ 72096 w 83703"/>
                <a:gd name="connsiteY6" fmla="*/ 172912 h 217609"/>
                <a:gd name="connsiteX7" fmla="*/ 62906 w 83703"/>
                <a:gd name="connsiteY7" fmla="*/ 192600 h 217609"/>
                <a:gd name="connsiteX8" fmla="*/ 32311 w 83703"/>
                <a:gd name="connsiteY8" fmla="*/ 216288 h 217609"/>
                <a:gd name="connsiteX9" fmla="*/ 0 w 83703"/>
                <a:gd name="connsiteY9" fmla="*/ 144860 h 217609"/>
                <a:gd name="connsiteX10" fmla="*/ 0 w 83703"/>
                <a:gd name="connsiteY10" fmla="*/ 12001 h 217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703" h="217609">
                  <a:moveTo>
                    <a:pt x="0" y="12001"/>
                  </a:moveTo>
                  <a:cubicBezTo>
                    <a:pt x="0" y="5373"/>
                    <a:pt x="5373" y="0"/>
                    <a:pt x="12001" y="0"/>
                  </a:cubicBezTo>
                  <a:lnTo>
                    <a:pt x="60007" y="0"/>
                  </a:lnTo>
                  <a:cubicBezTo>
                    <a:pt x="66635" y="0"/>
                    <a:pt x="77157" y="3421"/>
                    <a:pt x="77157" y="10049"/>
                  </a:cubicBezTo>
                  <a:cubicBezTo>
                    <a:pt x="76101" y="35997"/>
                    <a:pt x="81588" y="58729"/>
                    <a:pt x="80532" y="84677"/>
                  </a:cubicBezTo>
                  <a:lnTo>
                    <a:pt x="83703" y="139693"/>
                  </a:lnTo>
                  <a:cubicBezTo>
                    <a:pt x="83703" y="146321"/>
                    <a:pt x="78724" y="172912"/>
                    <a:pt x="72096" y="172912"/>
                  </a:cubicBezTo>
                  <a:cubicBezTo>
                    <a:pt x="68688" y="179874"/>
                    <a:pt x="68664" y="184357"/>
                    <a:pt x="62906" y="192600"/>
                  </a:cubicBezTo>
                  <a:cubicBezTo>
                    <a:pt x="57148" y="200844"/>
                    <a:pt x="40904" y="223250"/>
                    <a:pt x="32311" y="216288"/>
                  </a:cubicBezTo>
                  <a:cubicBezTo>
                    <a:pt x="25683" y="216288"/>
                    <a:pt x="0" y="151488"/>
                    <a:pt x="0" y="144860"/>
                  </a:cubicBezTo>
                  <a:lnTo>
                    <a:pt x="0" y="12001"/>
                  </a:lnTo>
                  <a:close/>
                </a:path>
              </a:pathLst>
            </a:custGeom>
            <a:solidFill>
              <a:srgbClr val="FFFF66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8098165" y="3881485"/>
            <a:ext cx="596523" cy="849514"/>
            <a:chOff x="4855967" y="2779334"/>
            <a:chExt cx="596523" cy="849514"/>
          </a:xfrm>
        </p:grpSpPr>
        <p:sp>
          <p:nvSpPr>
            <p:cNvPr id="82" name="Oval 81"/>
            <p:cNvSpPr/>
            <p:nvPr/>
          </p:nvSpPr>
          <p:spPr>
            <a:xfrm rot="1852441">
              <a:off x="5323532" y="2779334"/>
              <a:ext cx="128958" cy="4571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3" name="Oval 82"/>
            <p:cNvSpPr/>
            <p:nvPr/>
          </p:nvSpPr>
          <p:spPr>
            <a:xfrm rot="1852441">
              <a:off x="5154710" y="2922037"/>
              <a:ext cx="236623" cy="8568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4" name="Flowchart: Alternate Process 83"/>
            <p:cNvSpPr/>
            <p:nvPr/>
          </p:nvSpPr>
          <p:spPr>
            <a:xfrm rot="1951185">
              <a:off x="5311451" y="2800659"/>
              <a:ext cx="54000" cy="144000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5" name="Flowchart: Alternate Process 79"/>
            <p:cNvSpPr/>
            <p:nvPr/>
          </p:nvSpPr>
          <p:spPr>
            <a:xfrm rot="1951185">
              <a:off x="5020767" y="2913169"/>
              <a:ext cx="128956" cy="692303"/>
            </a:xfrm>
            <a:custGeom>
              <a:avLst/>
              <a:gdLst>
                <a:gd name="connsiteX0" fmla="*/ 0 w 103806"/>
                <a:gd name="connsiteY0" fmla="*/ 17301 h 590307"/>
                <a:gd name="connsiteX1" fmla="*/ 17301 w 103806"/>
                <a:gd name="connsiteY1" fmla="*/ 0 h 590307"/>
                <a:gd name="connsiteX2" fmla="*/ 86505 w 103806"/>
                <a:gd name="connsiteY2" fmla="*/ 0 h 590307"/>
                <a:gd name="connsiteX3" fmla="*/ 103806 w 103806"/>
                <a:gd name="connsiteY3" fmla="*/ 17301 h 590307"/>
                <a:gd name="connsiteX4" fmla="*/ 103806 w 103806"/>
                <a:gd name="connsiteY4" fmla="*/ 573006 h 590307"/>
                <a:gd name="connsiteX5" fmla="*/ 86505 w 103806"/>
                <a:gd name="connsiteY5" fmla="*/ 590307 h 590307"/>
                <a:gd name="connsiteX6" fmla="*/ 17301 w 103806"/>
                <a:gd name="connsiteY6" fmla="*/ 590307 h 590307"/>
                <a:gd name="connsiteX7" fmla="*/ 0 w 103806"/>
                <a:gd name="connsiteY7" fmla="*/ 573006 h 590307"/>
                <a:gd name="connsiteX8" fmla="*/ 0 w 103806"/>
                <a:gd name="connsiteY8" fmla="*/ 17301 h 59030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6505 w 103806"/>
                <a:gd name="connsiteY2" fmla="*/ 3873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6031 h 629037"/>
                <a:gd name="connsiteX1" fmla="*/ 29322 w 103806"/>
                <a:gd name="connsiteY1" fmla="*/ 0 h 629037"/>
                <a:gd name="connsiteX2" fmla="*/ 87759 w 103806"/>
                <a:gd name="connsiteY2" fmla="*/ 9690 h 629037"/>
                <a:gd name="connsiteX3" fmla="*/ 103806 w 103806"/>
                <a:gd name="connsiteY3" fmla="*/ 56031 h 629037"/>
                <a:gd name="connsiteX4" fmla="*/ 103806 w 103806"/>
                <a:gd name="connsiteY4" fmla="*/ 611736 h 629037"/>
                <a:gd name="connsiteX5" fmla="*/ 86505 w 103806"/>
                <a:gd name="connsiteY5" fmla="*/ 629037 h 629037"/>
                <a:gd name="connsiteX6" fmla="*/ 17301 w 103806"/>
                <a:gd name="connsiteY6" fmla="*/ 629037 h 629037"/>
                <a:gd name="connsiteX7" fmla="*/ 0 w 103806"/>
                <a:gd name="connsiteY7" fmla="*/ 611736 h 629037"/>
                <a:gd name="connsiteX8" fmla="*/ 0 w 103806"/>
                <a:gd name="connsiteY8" fmla="*/ 56031 h 629037"/>
                <a:gd name="connsiteX0" fmla="*/ 0 w 103806"/>
                <a:gd name="connsiteY0" fmla="*/ 57908 h 630914"/>
                <a:gd name="connsiteX1" fmla="*/ 29322 w 103806"/>
                <a:gd name="connsiteY1" fmla="*/ 1877 h 630914"/>
                <a:gd name="connsiteX2" fmla="*/ 87759 w 103806"/>
                <a:gd name="connsiteY2" fmla="*/ 11567 h 630914"/>
                <a:gd name="connsiteX3" fmla="*/ 103806 w 103806"/>
                <a:gd name="connsiteY3" fmla="*/ 57908 h 630914"/>
                <a:gd name="connsiteX4" fmla="*/ 103806 w 103806"/>
                <a:gd name="connsiteY4" fmla="*/ 613613 h 630914"/>
                <a:gd name="connsiteX5" fmla="*/ 86505 w 103806"/>
                <a:gd name="connsiteY5" fmla="*/ 630914 h 630914"/>
                <a:gd name="connsiteX6" fmla="*/ 17301 w 103806"/>
                <a:gd name="connsiteY6" fmla="*/ 630914 h 630914"/>
                <a:gd name="connsiteX7" fmla="*/ 0 w 103806"/>
                <a:gd name="connsiteY7" fmla="*/ 613613 h 630914"/>
                <a:gd name="connsiteX8" fmla="*/ 0 w 103806"/>
                <a:gd name="connsiteY8" fmla="*/ 57908 h 630914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56458 w 103806"/>
                <a:gd name="connsiteY6" fmla="*/ 718910 h 718910"/>
                <a:gd name="connsiteX7" fmla="*/ 0 w 103806"/>
                <a:gd name="connsiteY7" fmla="*/ 613613 h 718910"/>
                <a:gd name="connsiteX8" fmla="*/ 0 w 103806"/>
                <a:gd name="connsiteY8" fmla="*/ 57908 h 718910"/>
                <a:gd name="connsiteX0" fmla="*/ 0 w 103806"/>
                <a:gd name="connsiteY0" fmla="*/ 57908 h 718910"/>
                <a:gd name="connsiteX1" fmla="*/ 29322 w 103806"/>
                <a:gd name="connsiteY1" fmla="*/ 1877 h 718910"/>
                <a:gd name="connsiteX2" fmla="*/ 87759 w 103806"/>
                <a:gd name="connsiteY2" fmla="*/ 11567 h 718910"/>
                <a:gd name="connsiteX3" fmla="*/ 103806 w 103806"/>
                <a:gd name="connsiteY3" fmla="*/ 57908 h 718910"/>
                <a:gd name="connsiteX4" fmla="*/ 103806 w 103806"/>
                <a:gd name="connsiteY4" fmla="*/ 613613 h 718910"/>
                <a:gd name="connsiteX5" fmla="*/ 86505 w 103806"/>
                <a:gd name="connsiteY5" fmla="*/ 630914 h 718910"/>
                <a:gd name="connsiteX6" fmla="*/ 93787 w 103806"/>
                <a:gd name="connsiteY6" fmla="*/ 641551 h 718910"/>
                <a:gd name="connsiteX7" fmla="*/ 56458 w 103806"/>
                <a:gd name="connsiteY7" fmla="*/ 718910 h 718910"/>
                <a:gd name="connsiteX8" fmla="*/ 0 w 103806"/>
                <a:gd name="connsiteY8" fmla="*/ 613613 h 718910"/>
                <a:gd name="connsiteX9" fmla="*/ 0 w 103806"/>
                <a:gd name="connsiteY9" fmla="*/ 57908 h 718910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86505 w 103806"/>
                <a:gd name="connsiteY5" fmla="*/ 630914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  <a:gd name="connsiteX0" fmla="*/ 0 w 103806"/>
                <a:gd name="connsiteY0" fmla="*/ 57908 h 717454"/>
                <a:gd name="connsiteX1" fmla="*/ 29322 w 103806"/>
                <a:gd name="connsiteY1" fmla="*/ 1877 h 717454"/>
                <a:gd name="connsiteX2" fmla="*/ 87759 w 103806"/>
                <a:gd name="connsiteY2" fmla="*/ 11567 h 717454"/>
                <a:gd name="connsiteX3" fmla="*/ 103806 w 103806"/>
                <a:gd name="connsiteY3" fmla="*/ 57908 h 717454"/>
                <a:gd name="connsiteX4" fmla="*/ 103806 w 103806"/>
                <a:gd name="connsiteY4" fmla="*/ 613613 h 717454"/>
                <a:gd name="connsiteX5" fmla="*/ 90345 w 103806"/>
                <a:gd name="connsiteY5" fmla="*/ 636936 h 717454"/>
                <a:gd name="connsiteX6" fmla="*/ 93787 w 103806"/>
                <a:gd name="connsiteY6" fmla="*/ 641551 h 717454"/>
                <a:gd name="connsiteX7" fmla="*/ 49882 w 103806"/>
                <a:gd name="connsiteY7" fmla="*/ 717454 h 717454"/>
                <a:gd name="connsiteX8" fmla="*/ 0 w 103806"/>
                <a:gd name="connsiteY8" fmla="*/ 613613 h 717454"/>
                <a:gd name="connsiteX9" fmla="*/ 0 w 103806"/>
                <a:gd name="connsiteY9" fmla="*/ 57908 h 717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3806" h="717454">
                  <a:moveTo>
                    <a:pt x="0" y="57908"/>
                  </a:moveTo>
                  <a:cubicBezTo>
                    <a:pt x="0" y="48353"/>
                    <a:pt x="19767" y="1877"/>
                    <a:pt x="29322" y="1877"/>
                  </a:cubicBezTo>
                  <a:cubicBezTo>
                    <a:pt x="52390" y="1877"/>
                    <a:pt x="61755" y="-6328"/>
                    <a:pt x="87759" y="11567"/>
                  </a:cubicBezTo>
                  <a:cubicBezTo>
                    <a:pt x="97314" y="11567"/>
                    <a:pt x="103806" y="48353"/>
                    <a:pt x="103806" y="57908"/>
                  </a:cubicBezTo>
                  <a:lnTo>
                    <a:pt x="103806" y="613613"/>
                  </a:lnTo>
                  <a:cubicBezTo>
                    <a:pt x="103806" y="623168"/>
                    <a:pt x="99900" y="636936"/>
                    <a:pt x="90345" y="636936"/>
                  </a:cubicBezTo>
                  <a:cubicBezTo>
                    <a:pt x="89485" y="639754"/>
                    <a:pt x="94647" y="638733"/>
                    <a:pt x="93787" y="641551"/>
                  </a:cubicBezTo>
                  <a:lnTo>
                    <a:pt x="49882" y="717454"/>
                  </a:lnTo>
                  <a:cubicBezTo>
                    <a:pt x="40327" y="717454"/>
                    <a:pt x="0" y="623168"/>
                    <a:pt x="0" y="613613"/>
                  </a:cubicBezTo>
                  <a:lnTo>
                    <a:pt x="0" y="579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2182421">
              <a:off x="4855967" y="3520848"/>
              <a:ext cx="36000" cy="1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7" name="Flowchart: Alternate Process 21"/>
            <p:cNvSpPr/>
            <p:nvPr/>
          </p:nvSpPr>
          <p:spPr>
            <a:xfrm rot="2070612">
              <a:off x="4916373" y="3316945"/>
              <a:ext cx="119496" cy="236138"/>
            </a:xfrm>
            <a:custGeom>
              <a:avLst/>
              <a:gdLst>
                <a:gd name="connsiteX0" fmla="*/ 0 w 72008"/>
                <a:gd name="connsiteY0" fmla="*/ 12001 h 156861"/>
                <a:gd name="connsiteX1" fmla="*/ 12001 w 72008"/>
                <a:gd name="connsiteY1" fmla="*/ 0 h 156861"/>
                <a:gd name="connsiteX2" fmla="*/ 60007 w 72008"/>
                <a:gd name="connsiteY2" fmla="*/ 0 h 156861"/>
                <a:gd name="connsiteX3" fmla="*/ 72008 w 72008"/>
                <a:gd name="connsiteY3" fmla="*/ 12001 h 156861"/>
                <a:gd name="connsiteX4" fmla="*/ 72008 w 72008"/>
                <a:gd name="connsiteY4" fmla="*/ 144860 h 156861"/>
                <a:gd name="connsiteX5" fmla="*/ 60007 w 72008"/>
                <a:gd name="connsiteY5" fmla="*/ 156861 h 156861"/>
                <a:gd name="connsiteX6" fmla="*/ 12001 w 72008"/>
                <a:gd name="connsiteY6" fmla="*/ 156861 h 156861"/>
                <a:gd name="connsiteX7" fmla="*/ 0 w 72008"/>
                <a:gd name="connsiteY7" fmla="*/ 144860 h 156861"/>
                <a:gd name="connsiteX8" fmla="*/ 0 w 72008"/>
                <a:gd name="connsiteY8" fmla="*/ 12001 h 156861"/>
                <a:gd name="connsiteX0" fmla="*/ 0 w 72008"/>
                <a:gd name="connsiteY0" fmla="*/ 12001 h 216288"/>
                <a:gd name="connsiteX1" fmla="*/ 12001 w 72008"/>
                <a:gd name="connsiteY1" fmla="*/ 0 h 216288"/>
                <a:gd name="connsiteX2" fmla="*/ 60007 w 72008"/>
                <a:gd name="connsiteY2" fmla="*/ 0 h 216288"/>
                <a:gd name="connsiteX3" fmla="*/ 72008 w 72008"/>
                <a:gd name="connsiteY3" fmla="*/ 12001 h 216288"/>
                <a:gd name="connsiteX4" fmla="*/ 72008 w 72008"/>
                <a:gd name="connsiteY4" fmla="*/ 144860 h 216288"/>
                <a:gd name="connsiteX5" fmla="*/ 60007 w 72008"/>
                <a:gd name="connsiteY5" fmla="*/ 156861 h 216288"/>
                <a:gd name="connsiteX6" fmla="*/ 32311 w 72008"/>
                <a:gd name="connsiteY6" fmla="*/ 216288 h 216288"/>
                <a:gd name="connsiteX7" fmla="*/ 0 w 72008"/>
                <a:gd name="connsiteY7" fmla="*/ 144860 h 216288"/>
                <a:gd name="connsiteX8" fmla="*/ 0 w 72008"/>
                <a:gd name="connsiteY8" fmla="*/ 12001 h 216288"/>
                <a:gd name="connsiteX0" fmla="*/ 0 w 72149"/>
                <a:gd name="connsiteY0" fmla="*/ 12001 h 216288"/>
                <a:gd name="connsiteX1" fmla="*/ 12001 w 72149"/>
                <a:gd name="connsiteY1" fmla="*/ 0 h 216288"/>
                <a:gd name="connsiteX2" fmla="*/ 60007 w 72149"/>
                <a:gd name="connsiteY2" fmla="*/ 0 h 216288"/>
                <a:gd name="connsiteX3" fmla="*/ 72008 w 72149"/>
                <a:gd name="connsiteY3" fmla="*/ 12001 h 216288"/>
                <a:gd name="connsiteX4" fmla="*/ 72008 w 72149"/>
                <a:gd name="connsiteY4" fmla="*/ 144860 h 216288"/>
                <a:gd name="connsiteX5" fmla="*/ 66860 w 72149"/>
                <a:gd name="connsiteY5" fmla="*/ 166827 h 216288"/>
                <a:gd name="connsiteX6" fmla="*/ 32311 w 72149"/>
                <a:gd name="connsiteY6" fmla="*/ 216288 h 216288"/>
                <a:gd name="connsiteX7" fmla="*/ 0 w 72149"/>
                <a:gd name="connsiteY7" fmla="*/ 144860 h 216288"/>
                <a:gd name="connsiteX8" fmla="*/ 0 w 72149"/>
                <a:gd name="connsiteY8" fmla="*/ 12001 h 216288"/>
                <a:gd name="connsiteX0" fmla="*/ 0 w 72149"/>
                <a:gd name="connsiteY0" fmla="*/ 12001 h 217392"/>
                <a:gd name="connsiteX1" fmla="*/ 12001 w 72149"/>
                <a:gd name="connsiteY1" fmla="*/ 0 h 217392"/>
                <a:gd name="connsiteX2" fmla="*/ 60007 w 72149"/>
                <a:gd name="connsiteY2" fmla="*/ 0 h 217392"/>
                <a:gd name="connsiteX3" fmla="*/ 72008 w 72149"/>
                <a:gd name="connsiteY3" fmla="*/ 12001 h 217392"/>
                <a:gd name="connsiteX4" fmla="*/ 72008 w 72149"/>
                <a:gd name="connsiteY4" fmla="*/ 144860 h 217392"/>
                <a:gd name="connsiteX5" fmla="*/ 66860 w 72149"/>
                <a:gd name="connsiteY5" fmla="*/ 166827 h 217392"/>
                <a:gd name="connsiteX6" fmla="*/ 60026 w 72149"/>
                <a:gd name="connsiteY6" fmla="*/ 187089 h 217392"/>
                <a:gd name="connsiteX7" fmla="*/ 32311 w 72149"/>
                <a:gd name="connsiteY7" fmla="*/ 216288 h 217392"/>
                <a:gd name="connsiteX8" fmla="*/ 0 w 72149"/>
                <a:gd name="connsiteY8" fmla="*/ 144860 h 217392"/>
                <a:gd name="connsiteX9" fmla="*/ 0 w 72149"/>
                <a:gd name="connsiteY9" fmla="*/ 12001 h 217392"/>
                <a:gd name="connsiteX0" fmla="*/ 0 w 80605"/>
                <a:gd name="connsiteY0" fmla="*/ 12001 h 217392"/>
                <a:gd name="connsiteX1" fmla="*/ 12001 w 80605"/>
                <a:gd name="connsiteY1" fmla="*/ 0 h 217392"/>
                <a:gd name="connsiteX2" fmla="*/ 60007 w 80605"/>
                <a:gd name="connsiteY2" fmla="*/ 0 h 217392"/>
                <a:gd name="connsiteX3" fmla="*/ 72008 w 80605"/>
                <a:gd name="connsiteY3" fmla="*/ 12001 h 217392"/>
                <a:gd name="connsiteX4" fmla="*/ 80532 w 80605"/>
                <a:gd name="connsiteY4" fmla="*/ 84677 h 217392"/>
                <a:gd name="connsiteX5" fmla="*/ 72008 w 80605"/>
                <a:gd name="connsiteY5" fmla="*/ 144860 h 217392"/>
                <a:gd name="connsiteX6" fmla="*/ 66860 w 80605"/>
                <a:gd name="connsiteY6" fmla="*/ 166827 h 217392"/>
                <a:gd name="connsiteX7" fmla="*/ 60026 w 80605"/>
                <a:gd name="connsiteY7" fmla="*/ 187089 h 217392"/>
                <a:gd name="connsiteX8" fmla="*/ 32311 w 80605"/>
                <a:gd name="connsiteY8" fmla="*/ 216288 h 217392"/>
                <a:gd name="connsiteX9" fmla="*/ 0 w 80605"/>
                <a:gd name="connsiteY9" fmla="*/ 144860 h 217392"/>
                <a:gd name="connsiteX10" fmla="*/ 0 w 80605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2008 w 80667"/>
                <a:gd name="connsiteY5" fmla="*/ 144860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66860 w 80667"/>
                <a:gd name="connsiteY6" fmla="*/ 166827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0667"/>
                <a:gd name="connsiteY0" fmla="*/ 12001 h 217392"/>
                <a:gd name="connsiteX1" fmla="*/ 12001 w 80667"/>
                <a:gd name="connsiteY1" fmla="*/ 0 h 217392"/>
                <a:gd name="connsiteX2" fmla="*/ 60007 w 80667"/>
                <a:gd name="connsiteY2" fmla="*/ 0 h 217392"/>
                <a:gd name="connsiteX3" fmla="*/ 77157 w 80667"/>
                <a:gd name="connsiteY3" fmla="*/ 10049 h 217392"/>
                <a:gd name="connsiteX4" fmla="*/ 80532 w 80667"/>
                <a:gd name="connsiteY4" fmla="*/ 84677 h 217392"/>
                <a:gd name="connsiteX5" fmla="*/ 77157 w 80667"/>
                <a:gd name="connsiteY5" fmla="*/ 142909 h 217392"/>
                <a:gd name="connsiteX6" fmla="*/ 72096 w 80667"/>
                <a:gd name="connsiteY6" fmla="*/ 172912 h 217392"/>
                <a:gd name="connsiteX7" fmla="*/ 60026 w 80667"/>
                <a:gd name="connsiteY7" fmla="*/ 187089 h 217392"/>
                <a:gd name="connsiteX8" fmla="*/ 32311 w 80667"/>
                <a:gd name="connsiteY8" fmla="*/ 216288 h 217392"/>
                <a:gd name="connsiteX9" fmla="*/ 0 w 80667"/>
                <a:gd name="connsiteY9" fmla="*/ 144860 h 217392"/>
                <a:gd name="connsiteX10" fmla="*/ 0 w 80667"/>
                <a:gd name="connsiteY10" fmla="*/ 12001 h 217392"/>
                <a:gd name="connsiteX0" fmla="*/ 0 w 83703"/>
                <a:gd name="connsiteY0" fmla="*/ 12001 h 217392"/>
                <a:gd name="connsiteX1" fmla="*/ 12001 w 83703"/>
                <a:gd name="connsiteY1" fmla="*/ 0 h 217392"/>
                <a:gd name="connsiteX2" fmla="*/ 60007 w 83703"/>
                <a:gd name="connsiteY2" fmla="*/ 0 h 217392"/>
                <a:gd name="connsiteX3" fmla="*/ 77157 w 83703"/>
                <a:gd name="connsiteY3" fmla="*/ 10049 h 217392"/>
                <a:gd name="connsiteX4" fmla="*/ 80532 w 83703"/>
                <a:gd name="connsiteY4" fmla="*/ 84677 h 217392"/>
                <a:gd name="connsiteX5" fmla="*/ 83703 w 83703"/>
                <a:gd name="connsiteY5" fmla="*/ 139693 h 217392"/>
                <a:gd name="connsiteX6" fmla="*/ 72096 w 83703"/>
                <a:gd name="connsiteY6" fmla="*/ 172912 h 217392"/>
                <a:gd name="connsiteX7" fmla="*/ 60026 w 83703"/>
                <a:gd name="connsiteY7" fmla="*/ 187089 h 217392"/>
                <a:gd name="connsiteX8" fmla="*/ 32311 w 83703"/>
                <a:gd name="connsiteY8" fmla="*/ 216288 h 217392"/>
                <a:gd name="connsiteX9" fmla="*/ 0 w 83703"/>
                <a:gd name="connsiteY9" fmla="*/ 144860 h 217392"/>
                <a:gd name="connsiteX10" fmla="*/ 0 w 83703"/>
                <a:gd name="connsiteY10" fmla="*/ 12001 h 217392"/>
                <a:gd name="connsiteX0" fmla="*/ 0 w 83703"/>
                <a:gd name="connsiteY0" fmla="*/ 12001 h 217609"/>
                <a:gd name="connsiteX1" fmla="*/ 12001 w 83703"/>
                <a:gd name="connsiteY1" fmla="*/ 0 h 217609"/>
                <a:gd name="connsiteX2" fmla="*/ 60007 w 83703"/>
                <a:gd name="connsiteY2" fmla="*/ 0 h 217609"/>
                <a:gd name="connsiteX3" fmla="*/ 77157 w 83703"/>
                <a:gd name="connsiteY3" fmla="*/ 10049 h 217609"/>
                <a:gd name="connsiteX4" fmla="*/ 80532 w 83703"/>
                <a:gd name="connsiteY4" fmla="*/ 84677 h 217609"/>
                <a:gd name="connsiteX5" fmla="*/ 83703 w 83703"/>
                <a:gd name="connsiteY5" fmla="*/ 139693 h 217609"/>
                <a:gd name="connsiteX6" fmla="*/ 72096 w 83703"/>
                <a:gd name="connsiteY6" fmla="*/ 172912 h 217609"/>
                <a:gd name="connsiteX7" fmla="*/ 62906 w 83703"/>
                <a:gd name="connsiteY7" fmla="*/ 192600 h 217609"/>
                <a:gd name="connsiteX8" fmla="*/ 32311 w 83703"/>
                <a:gd name="connsiteY8" fmla="*/ 216288 h 217609"/>
                <a:gd name="connsiteX9" fmla="*/ 0 w 83703"/>
                <a:gd name="connsiteY9" fmla="*/ 144860 h 217609"/>
                <a:gd name="connsiteX10" fmla="*/ 0 w 83703"/>
                <a:gd name="connsiteY10" fmla="*/ 12001 h 217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703" h="217609">
                  <a:moveTo>
                    <a:pt x="0" y="12001"/>
                  </a:moveTo>
                  <a:cubicBezTo>
                    <a:pt x="0" y="5373"/>
                    <a:pt x="5373" y="0"/>
                    <a:pt x="12001" y="0"/>
                  </a:cubicBezTo>
                  <a:lnTo>
                    <a:pt x="60007" y="0"/>
                  </a:lnTo>
                  <a:cubicBezTo>
                    <a:pt x="66635" y="0"/>
                    <a:pt x="77157" y="3421"/>
                    <a:pt x="77157" y="10049"/>
                  </a:cubicBezTo>
                  <a:cubicBezTo>
                    <a:pt x="76101" y="35997"/>
                    <a:pt x="81588" y="58729"/>
                    <a:pt x="80532" y="84677"/>
                  </a:cubicBezTo>
                  <a:lnTo>
                    <a:pt x="83703" y="139693"/>
                  </a:lnTo>
                  <a:cubicBezTo>
                    <a:pt x="83703" y="146321"/>
                    <a:pt x="78724" y="172912"/>
                    <a:pt x="72096" y="172912"/>
                  </a:cubicBezTo>
                  <a:cubicBezTo>
                    <a:pt x="68688" y="179874"/>
                    <a:pt x="68664" y="184357"/>
                    <a:pt x="62906" y="192600"/>
                  </a:cubicBezTo>
                  <a:cubicBezTo>
                    <a:pt x="57148" y="200844"/>
                    <a:pt x="40904" y="223250"/>
                    <a:pt x="32311" y="216288"/>
                  </a:cubicBezTo>
                  <a:cubicBezTo>
                    <a:pt x="25683" y="216288"/>
                    <a:pt x="0" y="151488"/>
                    <a:pt x="0" y="144860"/>
                  </a:cubicBezTo>
                  <a:lnTo>
                    <a:pt x="0" y="12001"/>
                  </a:lnTo>
                  <a:close/>
                </a:path>
              </a:pathLst>
            </a:custGeom>
            <a:solidFill>
              <a:srgbClr val="FFFF66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81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971600" y="917425"/>
            <a:ext cx="1756567" cy="1359447"/>
            <a:chOff x="6702380" y="1061441"/>
            <a:chExt cx="1756567" cy="1359447"/>
          </a:xfrm>
        </p:grpSpPr>
        <p:sp>
          <p:nvSpPr>
            <p:cNvPr id="9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0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300192" y="908720"/>
            <a:ext cx="1756567" cy="1359447"/>
            <a:chOff x="6702380" y="1061441"/>
            <a:chExt cx="1756567" cy="1359447"/>
          </a:xfrm>
        </p:grpSpPr>
        <p:sp>
          <p:nvSpPr>
            <p:cNvPr id="15" name="Flowchart: Magnetic Disk 6"/>
            <p:cNvSpPr/>
            <p:nvPr/>
          </p:nvSpPr>
          <p:spPr>
            <a:xfrm>
              <a:off x="7109283" y="1588153"/>
              <a:ext cx="914400" cy="832735"/>
            </a:xfrm>
            <a:custGeom>
              <a:avLst/>
              <a:gdLst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698 w 10000"/>
                <a:gd name="connsiteY5" fmla="*/ 8588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0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10000 w 10000"/>
                <a:gd name="connsiteY3" fmla="*/ 8333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953 w 10000"/>
                <a:gd name="connsiteY3" fmla="*/ 8205 h 10000"/>
                <a:gd name="connsiteX4" fmla="*/ 5000 w 10000"/>
                <a:gd name="connsiteY4" fmla="*/ 10000 h 10000"/>
                <a:gd name="connsiteX5" fmla="*/ 1047 w 10000"/>
                <a:gd name="connsiteY5" fmla="*/ 8333 h 10000"/>
                <a:gd name="connsiteX6" fmla="*/ 0 w 10000"/>
                <a:gd name="connsiteY6" fmla="*/ 1667 h 10000"/>
                <a:gd name="connsiteX0" fmla="*/ 10000 w 10000"/>
                <a:gd name="connsiteY0" fmla="*/ 1667 h 10000"/>
                <a:gd name="connsiteX1" fmla="*/ 5000 w 10000"/>
                <a:gd name="connsiteY1" fmla="*/ 3334 h 10000"/>
                <a:gd name="connsiteX2" fmla="*/ 0 w 10000"/>
                <a:gd name="connsiteY2" fmla="*/ 1667 h 10000"/>
                <a:gd name="connsiteX0" fmla="*/ 0 w 10000"/>
                <a:gd name="connsiteY0" fmla="*/ 1667 h 10000"/>
                <a:gd name="connsiteX1" fmla="*/ 5000 w 10000"/>
                <a:gd name="connsiteY1" fmla="*/ 0 h 10000"/>
                <a:gd name="connsiteX2" fmla="*/ 10000 w 10000"/>
                <a:gd name="connsiteY2" fmla="*/ 1667 h 10000"/>
                <a:gd name="connsiteX3" fmla="*/ 8605 w 10000"/>
                <a:gd name="connsiteY3" fmla="*/ 8333 h 10000"/>
                <a:gd name="connsiteX4" fmla="*/ 5000 w 10000"/>
                <a:gd name="connsiteY4" fmla="*/ 10000 h 10000"/>
                <a:gd name="connsiteX5" fmla="*/ 1163 w 10000"/>
                <a:gd name="connsiteY5" fmla="*/ 8716 h 10000"/>
                <a:gd name="connsiteX6" fmla="*/ 0 w 10000"/>
                <a:gd name="connsiteY6" fmla="*/ 166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 stroke="0" extrusionOk="0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953" y="8205"/>
                  </a:lnTo>
                  <a:cubicBezTo>
                    <a:pt x="8953" y="9126"/>
                    <a:pt x="7761" y="10000"/>
                    <a:pt x="5000" y="10000"/>
                  </a:cubicBezTo>
                  <a:cubicBezTo>
                    <a:pt x="2239" y="10000"/>
                    <a:pt x="1047" y="9254"/>
                    <a:pt x="1047" y="8333"/>
                  </a:cubicBezTo>
                  <a:lnTo>
                    <a:pt x="0" y="1667"/>
                  </a:lnTo>
                  <a:close/>
                </a:path>
                <a:path w="10000" h="10000" fill="none" extrusionOk="0">
                  <a:moveTo>
                    <a:pt x="10000" y="1667"/>
                  </a:moveTo>
                  <a:cubicBezTo>
                    <a:pt x="10000" y="2588"/>
                    <a:pt x="7761" y="3334"/>
                    <a:pt x="5000" y="3334"/>
                  </a:cubicBezTo>
                  <a:cubicBezTo>
                    <a:pt x="2239" y="3334"/>
                    <a:pt x="0" y="2588"/>
                    <a:pt x="0" y="1667"/>
                  </a:cubicBezTo>
                </a:path>
                <a:path w="10000" h="10000" fill="none">
                  <a:moveTo>
                    <a:pt x="0" y="1667"/>
                  </a:moveTo>
                  <a:cubicBezTo>
                    <a:pt x="0" y="746"/>
                    <a:pt x="2239" y="0"/>
                    <a:pt x="5000" y="0"/>
                  </a:cubicBezTo>
                  <a:cubicBezTo>
                    <a:pt x="7761" y="0"/>
                    <a:pt x="10000" y="746"/>
                    <a:pt x="10000" y="1667"/>
                  </a:cubicBezTo>
                  <a:lnTo>
                    <a:pt x="8605" y="8333"/>
                  </a:lnTo>
                  <a:cubicBezTo>
                    <a:pt x="8605" y="9254"/>
                    <a:pt x="7761" y="10000"/>
                    <a:pt x="5000" y="10000"/>
                  </a:cubicBezTo>
                  <a:cubicBezTo>
                    <a:pt x="2239" y="10000"/>
                    <a:pt x="1163" y="9637"/>
                    <a:pt x="1163" y="8716"/>
                  </a:cubicBezTo>
                  <a:cubicBezTo>
                    <a:pt x="1163" y="6494"/>
                    <a:pt x="0" y="3889"/>
                    <a:pt x="0" y="166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6" name="Can 7"/>
            <p:cNvSpPr/>
            <p:nvPr/>
          </p:nvSpPr>
          <p:spPr>
            <a:xfrm>
              <a:off x="7054908" y="1492935"/>
              <a:ext cx="999794" cy="437888"/>
            </a:xfrm>
            <a:custGeom>
              <a:avLst/>
              <a:gdLst>
                <a:gd name="connsiteX0" fmla="*/ 0 w 999794"/>
                <a:gd name="connsiteY0" fmla="*/ 48091 h 384725"/>
                <a:gd name="connsiteX1" fmla="*/ 499897 w 999794"/>
                <a:gd name="connsiteY1" fmla="*/ 96182 h 384725"/>
                <a:gd name="connsiteX2" fmla="*/ 999794 w 999794"/>
                <a:gd name="connsiteY2" fmla="*/ 48091 h 384725"/>
                <a:gd name="connsiteX3" fmla="*/ 999794 w 999794"/>
                <a:gd name="connsiteY3" fmla="*/ 336634 h 384725"/>
                <a:gd name="connsiteX4" fmla="*/ 499897 w 999794"/>
                <a:gd name="connsiteY4" fmla="*/ 384725 h 384725"/>
                <a:gd name="connsiteX5" fmla="*/ 0 w 999794"/>
                <a:gd name="connsiteY5" fmla="*/ 336634 h 384725"/>
                <a:gd name="connsiteX6" fmla="*/ 0 w 999794"/>
                <a:gd name="connsiteY6" fmla="*/ 48091 h 384725"/>
                <a:gd name="connsiteX0" fmla="*/ 0 w 999794"/>
                <a:gd name="connsiteY0" fmla="*/ 48091 h 384725"/>
                <a:gd name="connsiteX1" fmla="*/ 499897 w 999794"/>
                <a:gd name="connsiteY1" fmla="*/ 0 h 384725"/>
                <a:gd name="connsiteX2" fmla="*/ 999794 w 999794"/>
                <a:gd name="connsiteY2" fmla="*/ 48091 h 384725"/>
                <a:gd name="connsiteX3" fmla="*/ 499897 w 999794"/>
                <a:gd name="connsiteY3" fmla="*/ 96182 h 384725"/>
                <a:gd name="connsiteX4" fmla="*/ 0 w 999794"/>
                <a:gd name="connsiteY4" fmla="*/ 48091 h 384725"/>
                <a:gd name="connsiteX0" fmla="*/ 999794 w 999794"/>
                <a:gd name="connsiteY0" fmla="*/ 48091 h 384725"/>
                <a:gd name="connsiteX1" fmla="*/ 499897 w 999794"/>
                <a:gd name="connsiteY1" fmla="*/ 96182 h 384725"/>
                <a:gd name="connsiteX2" fmla="*/ 0 w 999794"/>
                <a:gd name="connsiteY2" fmla="*/ 48091 h 384725"/>
                <a:gd name="connsiteX3" fmla="*/ 499897 w 999794"/>
                <a:gd name="connsiteY3" fmla="*/ 0 h 384725"/>
                <a:gd name="connsiteX4" fmla="*/ 999794 w 999794"/>
                <a:gd name="connsiteY4" fmla="*/ 48091 h 384725"/>
                <a:gd name="connsiteX5" fmla="*/ 999794 w 999794"/>
                <a:gd name="connsiteY5" fmla="*/ 336634 h 384725"/>
                <a:gd name="connsiteX6" fmla="*/ 499897 w 999794"/>
                <a:gd name="connsiteY6" fmla="*/ 384725 h 384725"/>
                <a:gd name="connsiteX7" fmla="*/ 0 w 999794"/>
                <a:gd name="connsiteY7" fmla="*/ 336634 h 384725"/>
                <a:gd name="connsiteX8" fmla="*/ 0 w 999794"/>
                <a:gd name="connsiteY8" fmla="*/ 48091 h 384725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5316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  <a:gd name="connsiteX0" fmla="*/ 0 w 999794"/>
                <a:gd name="connsiteY0" fmla="*/ 101254 h 437888"/>
                <a:gd name="connsiteX1" fmla="*/ 499897 w 999794"/>
                <a:gd name="connsiteY1" fmla="*/ 149345 h 437888"/>
                <a:gd name="connsiteX2" fmla="*/ 999794 w 999794"/>
                <a:gd name="connsiteY2" fmla="*/ 101254 h 437888"/>
                <a:gd name="connsiteX3" fmla="*/ 999794 w 999794"/>
                <a:gd name="connsiteY3" fmla="*/ 389797 h 437888"/>
                <a:gd name="connsiteX4" fmla="*/ 499897 w 999794"/>
                <a:gd name="connsiteY4" fmla="*/ 437888 h 437888"/>
                <a:gd name="connsiteX5" fmla="*/ 0 w 999794"/>
                <a:gd name="connsiteY5" fmla="*/ 389797 h 437888"/>
                <a:gd name="connsiteX6" fmla="*/ 0 w 999794"/>
                <a:gd name="connsiteY6" fmla="*/ 101254 h 437888"/>
                <a:gd name="connsiteX0" fmla="*/ 0 w 999794"/>
                <a:gd name="connsiteY0" fmla="*/ 101254 h 437888"/>
                <a:gd name="connsiteX1" fmla="*/ 499897 w 999794"/>
                <a:gd name="connsiteY1" fmla="*/ 10633 h 437888"/>
                <a:gd name="connsiteX2" fmla="*/ 999794 w 999794"/>
                <a:gd name="connsiteY2" fmla="*/ 101254 h 437888"/>
                <a:gd name="connsiteX3" fmla="*/ 499897 w 999794"/>
                <a:gd name="connsiteY3" fmla="*/ 149345 h 437888"/>
                <a:gd name="connsiteX4" fmla="*/ 0 w 999794"/>
                <a:gd name="connsiteY4" fmla="*/ 101254 h 437888"/>
                <a:gd name="connsiteX0" fmla="*/ 999794 w 999794"/>
                <a:gd name="connsiteY0" fmla="*/ 101254 h 437888"/>
                <a:gd name="connsiteX1" fmla="*/ 499897 w 999794"/>
                <a:gd name="connsiteY1" fmla="*/ 149345 h 437888"/>
                <a:gd name="connsiteX2" fmla="*/ 0 w 999794"/>
                <a:gd name="connsiteY2" fmla="*/ 101254 h 437888"/>
                <a:gd name="connsiteX3" fmla="*/ 499897 w 999794"/>
                <a:gd name="connsiteY3" fmla="*/ 0 h 437888"/>
                <a:gd name="connsiteX4" fmla="*/ 999794 w 999794"/>
                <a:gd name="connsiteY4" fmla="*/ 101254 h 437888"/>
                <a:gd name="connsiteX5" fmla="*/ 999794 w 999794"/>
                <a:gd name="connsiteY5" fmla="*/ 389797 h 437888"/>
                <a:gd name="connsiteX6" fmla="*/ 499897 w 999794"/>
                <a:gd name="connsiteY6" fmla="*/ 437888 h 437888"/>
                <a:gd name="connsiteX7" fmla="*/ 0 w 999794"/>
                <a:gd name="connsiteY7" fmla="*/ 389797 h 437888"/>
                <a:gd name="connsiteX8" fmla="*/ 0 w 999794"/>
                <a:gd name="connsiteY8" fmla="*/ 101254 h 437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9794" h="437888" stroke="0" extrusionOk="0">
                  <a:moveTo>
                    <a:pt x="0" y="101254"/>
                  </a:moveTo>
                  <a:cubicBezTo>
                    <a:pt x="0" y="127814"/>
                    <a:pt x="223812" y="149345"/>
                    <a:pt x="499897" y="149345"/>
                  </a:cubicBezTo>
                  <a:cubicBezTo>
                    <a:pt x="775982" y="149345"/>
                    <a:pt x="999794" y="12781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  <a:close/>
                </a:path>
                <a:path w="999794" h="437888" fill="lighten" stroke="0" extrusionOk="0">
                  <a:moveTo>
                    <a:pt x="0" y="101254"/>
                  </a:moveTo>
                  <a:cubicBezTo>
                    <a:pt x="0" y="78135"/>
                    <a:pt x="223812" y="10633"/>
                    <a:pt x="499897" y="10633"/>
                  </a:cubicBezTo>
                  <a:cubicBezTo>
                    <a:pt x="775982" y="10633"/>
                    <a:pt x="999794" y="74694"/>
                    <a:pt x="999794" y="101254"/>
                  </a:cubicBez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4373"/>
                    <a:pt x="0" y="101254"/>
                  </a:cubicBezTo>
                  <a:close/>
                </a:path>
                <a:path w="999794" h="437888" fill="none" extrusionOk="0">
                  <a:moveTo>
                    <a:pt x="999794" y="101254"/>
                  </a:moveTo>
                  <a:cubicBezTo>
                    <a:pt x="999794" y="127814"/>
                    <a:pt x="775982" y="149345"/>
                    <a:pt x="499897" y="149345"/>
                  </a:cubicBezTo>
                  <a:cubicBezTo>
                    <a:pt x="223812" y="149345"/>
                    <a:pt x="0" y="126145"/>
                    <a:pt x="0" y="101254"/>
                  </a:cubicBezTo>
                  <a:cubicBezTo>
                    <a:pt x="0" y="76363"/>
                    <a:pt x="223812" y="0"/>
                    <a:pt x="499897" y="0"/>
                  </a:cubicBezTo>
                  <a:cubicBezTo>
                    <a:pt x="775982" y="0"/>
                    <a:pt x="999794" y="74694"/>
                    <a:pt x="999794" y="101254"/>
                  </a:cubicBezTo>
                  <a:lnTo>
                    <a:pt x="999794" y="389797"/>
                  </a:lnTo>
                  <a:cubicBezTo>
                    <a:pt x="999794" y="416357"/>
                    <a:pt x="775982" y="437888"/>
                    <a:pt x="499897" y="437888"/>
                  </a:cubicBezTo>
                  <a:cubicBezTo>
                    <a:pt x="223812" y="437888"/>
                    <a:pt x="0" y="416357"/>
                    <a:pt x="0" y="389797"/>
                  </a:cubicBezTo>
                  <a:lnTo>
                    <a:pt x="0" y="101254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7564025" y="1067632"/>
              <a:ext cx="22405" cy="510363"/>
            </a:xfrm>
            <a:custGeom>
              <a:avLst/>
              <a:gdLst>
                <a:gd name="connsiteX0" fmla="*/ 11773 w 22405"/>
                <a:gd name="connsiteY0" fmla="*/ 510363 h 510363"/>
                <a:gd name="connsiteX1" fmla="*/ 1140 w 22405"/>
                <a:gd name="connsiteY1" fmla="*/ 457200 h 510363"/>
                <a:gd name="connsiteX2" fmla="*/ 11773 w 22405"/>
                <a:gd name="connsiteY2" fmla="*/ 414670 h 510363"/>
                <a:gd name="connsiteX3" fmla="*/ 22405 w 22405"/>
                <a:gd name="connsiteY3" fmla="*/ 361507 h 510363"/>
                <a:gd name="connsiteX4" fmla="*/ 11773 w 22405"/>
                <a:gd name="connsiteY4" fmla="*/ 116959 h 510363"/>
                <a:gd name="connsiteX5" fmla="*/ 1140 w 22405"/>
                <a:gd name="connsiteY5" fmla="*/ 85061 h 510363"/>
                <a:gd name="connsiteX6" fmla="*/ 1140 w 22405"/>
                <a:gd name="connsiteY6" fmla="*/ 0 h 51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05" h="510363">
                  <a:moveTo>
                    <a:pt x="11773" y="510363"/>
                  </a:moveTo>
                  <a:cubicBezTo>
                    <a:pt x="8229" y="492642"/>
                    <a:pt x="1140" y="475272"/>
                    <a:pt x="1140" y="457200"/>
                  </a:cubicBezTo>
                  <a:cubicBezTo>
                    <a:pt x="1140" y="442587"/>
                    <a:pt x="8603" y="428935"/>
                    <a:pt x="11773" y="414670"/>
                  </a:cubicBezTo>
                  <a:cubicBezTo>
                    <a:pt x="15693" y="397028"/>
                    <a:pt x="18861" y="379228"/>
                    <a:pt x="22405" y="361507"/>
                  </a:cubicBezTo>
                  <a:cubicBezTo>
                    <a:pt x="18861" y="279991"/>
                    <a:pt x="18031" y="198312"/>
                    <a:pt x="11773" y="116959"/>
                  </a:cubicBezTo>
                  <a:cubicBezTo>
                    <a:pt x="10913" y="105784"/>
                    <a:pt x="2155" y="96223"/>
                    <a:pt x="1140" y="85061"/>
                  </a:cubicBezTo>
                  <a:cubicBezTo>
                    <a:pt x="-1427" y="56824"/>
                    <a:pt x="1140" y="28354"/>
                    <a:pt x="1140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Oval 12"/>
            <p:cNvSpPr/>
            <p:nvPr/>
          </p:nvSpPr>
          <p:spPr>
            <a:xfrm rot="1476327">
              <a:off x="6702380" y="1061441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19" name="Oval 12"/>
            <p:cNvSpPr/>
            <p:nvPr/>
          </p:nvSpPr>
          <p:spPr>
            <a:xfrm rot="9675283">
              <a:off x="7551130" y="1136063"/>
              <a:ext cx="907817" cy="400435"/>
            </a:xfrm>
            <a:custGeom>
              <a:avLst/>
              <a:gdLst>
                <a:gd name="connsiteX0" fmla="*/ 0 w 914400"/>
                <a:gd name="connsiteY0" fmla="*/ 457200 h 914400"/>
                <a:gd name="connsiteX1" fmla="*/ 457200 w 914400"/>
                <a:gd name="connsiteY1" fmla="*/ 0 h 914400"/>
                <a:gd name="connsiteX2" fmla="*/ 914400 w 914400"/>
                <a:gd name="connsiteY2" fmla="*/ 457200 h 914400"/>
                <a:gd name="connsiteX3" fmla="*/ 457200 w 914400"/>
                <a:gd name="connsiteY3" fmla="*/ 914400 h 914400"/>
                <a:gd name="connsiteX4" fmla="*/ 0 w 914400"/>
                <a:gd name="connsiteY4" fmla="*/ 457200 h 914400"/>
                <a:gd name="connsiteX0" fmla="*/ 0 w 1275907"/>
                <a:gd name="connsiteY0" fmla="*/ 478509 h 914493"/>
                <a:gd name="connsiteX1" fmla="*/ 818707 w 1275907"/>
                <a:gd name="connsiteY1" fmla="*/ 44 h 914493"/>
                <a:gd name="connsiteX2" fmla="*/ 1275907 w 1275907"/>
                <a:gd name="connsiteY2" fmla="*/ 457244 h 914493"/>
                <a:gd name="connsiteX3" fmla="*/ 818707 w 1275907"/>
                <a:gd name="connsiteY3" fmla="*/ 914444 h 914493"/>
                <a:gd name="connsiteX4" fmla="*/ 0 w 1275907"/>
                <a:gd name="connsiteY4" fmla="*/ 478509 h 914493"/>
                <a:gd name="connsiteX0" fmla="*/ 0 w 1722474"/>
                <a:gd name="connsiteY0" fmla="*/ 478929 h 915280"/>
                <a:gd name="connsiteX1" fmla="*/ 818707 w 1722474"/>
                <a:gd name="connsiteY1" fmla="*/ 464 h 915280"/>
                <a:gd name="connsiteX2" fmla="*/ 1722474 w 1722474"/>
                <a:gd name="connsiteY2" fmla="*/ 415134 h 915280"/>
                <a:gd name="connsiteX3" fmla="*/ 818707 w 1722474"/>
                <a:gd name="connsiteY3" fmla="*/ 914864 h 915280"/>
                <a:gd name="connsiteX4" fmla="*/ 0 w 1722474"/>
                <a:gd name="connsiteY4" fmla="*/ 478929 h 915280"/>
                <a:gd name="connsiteX0" fmla="*/ 259889 w 1982363"/>
                <a:gd name="connsiteY0" fmla="*/ 478929 h 915333"/>
                <a:gd name="connsiteX1" fmla="*/ 1078596 w 1982363"/>
                <a:gd name="connsiteY1" fmla="*/ 464 h 915333"/>
                <a:gd name="connsiteX2" fmla="*/ 1982363 w 1982363"/>
                <a:gd name="connsiteY2" fmla="*/ 415134 h 915333"/>
                <a:gd name="connsiteX3" fmla="*/ 1078596 w 1982363"/>
                <a:gd name="connsiteY3" fmla="*/ 914864 h 915333"/>
                <a:gd name="connsiteX4" fmla="*/ 48705 w 1982363"/>
                <a:gd name="connsiteY4" fmla="*/ 505510 h 915333"/>
                <a:gd name="connsiteX5" fmla="*/ 259889 w 1982363"/>
                <a:gd name="connsiteY5" fmla="*/ 478929 h 915333"/>
                <a:gd name="connsiteX0" fmla="*/ 259889 w 1982363"/>
                <a:gd name="connsiteY0" fmla="*/ 393434 h 914899"/>
                <a:gd name="connsiteX1" fmla="*/ 1078596 w 1982363"/>
                <a:gd name="connsiteY1" fmla="*/ 30 h 914899"/>
                <a:gd name="connsiteX2" fmla="*/ 1982363 w 1982363"/>
                <a:gd name="connsiteY2" fmla="*/ 414700 h 914899"/>
                <a:gd name="connsiteX3" fmla="*/ 1078596 w 1982363"/>
                <a:gd name="connsiteY3" fmla="*/ 914430 h 914899"/>
                <a:gd name="connsiteX4" fmla="*/ 48705 w 1982363"/>
                <a:gd name="connsiteY4" fmla="*/ 505076 h 914899"/>
                <a:gd name="connsiteX5" fmla="*/ 259889 w 1982363"/>
                <a:gd name="connsiteY5" fmla="*/ 393434 h 914899"/>
                <a:gd name="connsiteX0" fmla="*/ 268910 w 1980752"/>
                <a:gd name="connsiteY0" fmla="*/ 351171 h 915166"/>
                <a:gd name="connsiteX1" fmla="*/ 1076985 w 1980752"/>
                <a:gd name="connsiteY1" fmla="*/ 297 h 915166"/>
                <a:gd name="connsiteX2" fmla="*/ 1980752 w 1980752"/>
                <a:gd name="connsiteY2" fmla="*/ 414967 h 915166"/>
                <a:gd name="connsiteX3" fmla="*/ 1076985 w 1980752"/>
                <a:gd name="connsiteY3" fmla="*/ 914697 h 915166"/>
                <a:gd name="connsiteX4" fmla="*/ 47094 w 1980752"/>
                <a:gd name="connsiteY4" fmla="*/ 505343 h 915166"/>
                <a:gd name="connsiteX5" fmla="*/ 268910 w 1980752"/>
                <a:gd name="connsiteY5" fmla="*/ 351171 h 915166"/>
                <a:gd name="connsiteX0" fmla="*/ 268910 w 2172138"/>
                <a:gd name="connsiteY0" fmla="*/ 351083 h 915190"/>
                <a:gd name="connsiteX1" fmla="*/ 1076985 w 2172138"/>
                <a:gd name="connsiteY1" fmla="*/ 209 h 915190"/>
                <a:gd name="connsiteX2" fmla="*/ 2172138 w 2172138"/>
                <a:gd name="connsiteY2" fmla="*/ 404246 h 915190"/>
                <a:gd name="connsiteX3" fmla="*/ 1076985 w 2172138"/>
                <a:gd name="connsiteY3" fmla="*/ 914609 h 915190"/>
                <a:gd name="connsiteX4" fmla="*/ 47094 w 2172138"/>
                <a:gd name="connsiteY4" fmla="*/ 505255 h 915190"/>
                <a:gd name="connsiteX5" fmla="*/ 268910 w 2172138"/>
                <a:gd name="connsiteY5" fmla="*/ 351083 h 915190"/>
                <a:gd name="connsiteX0" fmla="*/ 268910 w 2251386"/>
                <a:gd name="connsiteY0" fmla="*/ 350877 h 914984"/>
                <a:gd name="connsiteX1" fmla="*/ 1076985 w 2251386"/>
                <a:gd name="connsiteY1" fmla="*/ 3 h 914984"/>
                <a:gd name="connsiteX2" fmla="*/ 2035382 w 2251386"/>
                <a:gd name="connsiteY2" fmla="*/ 356193 h 914984"/>
                <a:gd name="connsiteX3" fmla="*/ 2172138 w 2251386"/>
                <a:gd name="connsiteY3" fmla="*/ 404040 h 914984"/>
                <a:gd name="connsiteX4" fmla="*/ 1076985 w 2251386"/>
                <a:gd name="connsiteY4" fmla="*/ 914403 h 914984"/>
                <a:gd name="connsiteX5" fmla="*/ 47094 w 2251386"/>
                <a:gd name="connsiteY5" fmla="*/ 505049 h 914984"/>
                <a:gd name="connsiteX6" fmla="*/ 268910 w 2251386"/>
                <a:gd name="connsiteY6" fmla="*/ 350877 h 914984"/>
                <a:gd name="connsiteX0" fmla="*/ 268910 w 2251386"/>
                <a:gd name="connsiteY0" fmla="*/ 319094 h 915098"/>
                <a:gd name="connsiteX1" fmla="*/ 1076985 w 2251386"/>
                <a:gd name="connsiteY1" fmla="*/ 117 h 915098"/>
                <a:gd name="connsiteX2" fmla="*/ 2035382 w 2251386"/>
                <a:gd name="connsiteY2" fmla="*/ 356307 h 915098"/>
                <a:gd name="connsiteX3" fmla="*/ 2172138 w 2251386"/>
                <a:gd name="connsiteY3" fmla="*/ 404154 h 915098"/>
                <a:gd name="connsiteX4" fmla="*/ 1076985 w 2251386"/>
                <a:gd name="connsiteY4" fmla="*/ 914517 h 915098"/>
                <a:gd name="connsiteX5" fmla="*/ 47094 w 2251386"/>
                <a:gd name="connsiteY5" fmla="*/ 505163 h 915098"/>
                <a:gd name="connsiteX6" fmla="*/ 268910 w 2251386"/>
                <a:gd name="connsiteY6" fmla="*/ 319094 h 915098"/>
                <a:gd name="connsiteX0" fmla="*/ 268910 w 2251386"/>
                <a:gd name="connsiteY0" fmla="*/ 319094 h 809010"/>
                <a:gd name="connsiteX1" fmla="*/ 1076985 w 2251386"/>
                <a:gd name="connsiteY1" fmla="*/ 117 h 809010"/>
                <a:gd name="connsiteX2" fmla="*/ 2035382 w 2251386"/>
                <a:gd name="connsiteY2" fmla="*/ 356307 h 809010"/>
                <a:gd name="connsiteX3" fmla="*/ 2172138 w 2251386"/>
                <a:gd name="connsiteY3" fmla="*/ 404154 h 809010"/>
                <a:gd name="connsiteX4" fmla="*/ 1076985 w 2251386"/>
                <a:gd name="connsiteY4" fmla="*/ 808191 h 809010"/>
                <a:gd name="connsiteX5" fmla="*/ 47094 w 2251386"/>
                <a:gd name="connsiteY5" fmla="*/ 505163 h 809010"/>
                <a:gd name="connsiteX6" fmla="*/ 268910 w 2251386"/>
                <a:gd name="connsiteY6" fmla="*/ 319094 h 809010"/>
                <a:gd name="connsiteX0" fmla="*/ 268910 w 2251386"/>
                <a:gd name="connsiteY0" fmla="*/ 234083 h 723999"/>
                <a:gd name="connsiteX1" fmla="*/ 1076985 w 2251386"/>
                <a:gd name="connsiteY1" fmla="*/ 166 h 723999"/>
                <a:gd name="connsiteX2" fmla="*/ 2035382 w 2251386"/>
                <a:gd name="connsiteY2" fmla="*/ 271296 h 723999"/>
                <a:gd name="connsiteX3" fmla="*/ 2172138 w 2251386"/>
                <a:gd name="connsiteY3" fmla="*/ 319143 h 723999"/>
                <a:gd name="connsiteX4" fmla="*/ 1076985 w 2251386"/>
                <a:gd name="connsiteY4" fmla="*/ 723180 h 723999"/>
                <a:gd name="connsiteX5" fmla="*/ 47094 w 2251386"/>
                <a:gd name="connsiteY5" fmla="*/ 420152 h 723999"/>
                <a:gd name="connsiteX6" fmla="*/ 268910 w 2251386"/>
                <a:gd name="connsiteY6" fmla="*/ 234083 h 72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51386" h="723999">
                  <a:moveTo>
                    <a:pt x="268910" y="234083"/>
                  </a:moveTo>
                  <a:cubicBezTo>
                    <a:pt x="440559" y="164085"/>
                    <a:pt x="782573" y="-6036"/>
                    <a:pt x="1076985" y="166"/>
                  </a:cubicBezTo>
                  <a:cubicBezTo>
                    <a:pt x="1371397" y="6368"/>
                    <a:pt x="1852857" y="203957"/>
                    <a:pt x="2035382" y="271296"/>
                  </a:cubicBezTo>
                  <a:cubicBezTo>
                    <a:pt x="2217907" y="338635"/>
                    <a:pt x="2338959" y="210159"/>
                    <a:pt x="2172138" y="319143"/>
                  </a:cubicBezTo>
                  <a:cubicBezTo>
                    <a:pt x="2005317" y="428127"/>
                    <a:pt x="1431159" y="706345"/>
                    <a:pt x="1076985" y="723180"/>
                  </a:cubicBezTo>
                  <a:cubicBezTo>
                    <a:pt x="722811" y="740015"/>
                    <a:pt x="183545" y="492808"/>
                    <a:pt x="47094" y="420152"/>
                  </a:cubicBezTo>
                  <a:cubicBezTo>
                    <a:pt x="-89357" y="347496"/>
                    <a:pt x="97262" y="304081"/>
                    <a:pt x="268910" y="234083"/>
                  </a:cubicBezTo>
                  <a:close/>
                </a:path>
              </a:pathLst>
            </a:custGeom>
            <a:solidFill>
              <a:srgbClr val="74913B"/>
            </a:solidFill>
            <a:ln>
              <a:solidFill>
                <a:srgbClr val="7491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50352" y="318275"/>
            <a:ext cx="1988189" cy="3134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35S::HA:VIP1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79129" y="340688"/>
            <a:ext cx="2825319" cy="3520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35S::HA:VIP1-ECFP:VBF</a:t>
            </a:r>
            <a:endParaRPr lang="es-ES" sz="2000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7184242" y="2420888"/>
            <a:ext cx="1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1824024" y="2373742"/>
            <a:ext cx="1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Alternate Process 24"/>
          <p:cNvSpPr/>
          <p:nvPr/>
        </p:nvSpPr>
        <p:spPr>
          <a:xfrm>
            <a:off x="873570" y="3325181"/>
            <a:ext cx="2016224" cy="612648"/>
          </a:xfrm>
          <a:prstGeom prst="flowChartAlternateProcess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Protein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extraction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6156176" y="3325181"/>
            <a:ext cx="2016224" cy="612648"/>
          </a:xfrm>
          <a:prstGeom prst="flowChartAlternateProcess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Protein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extraction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0615" y="5738065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1</a:t>
            </a:r>
            <a:endParaRPr lang="es-E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1303838" y="574320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2</a:t>
            </a:r>
            <a:endParaRPr lang="es-E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164757" y="574320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3</a:t>
            </a:r>
            <a:endParaRPr lang="es-E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2996790" y="5738065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4</a:t>
            </a:r>
            <a:endParaRPr lang="es-E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521175" y="5736455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1</a:t>
            </a:r>
            <a:endParaRPr lang="es-ES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344398" y="574159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2</a:t>
            </a:r>
            <a:endParaRPr lang="es-E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7205317" y="574159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3</a:t>
            </a:r>
            <a:endParaRPr lang="es-ES" b="1" dirty="0"/>
          </a:p>
        </p:txBody>
      </p:sp>
      <p:sp>
        <p:nvSpPr>
          <p:cNvPr id="79" name="TextBox 78"/>
          <p:cNvSpPr txBox="1"/>
          <p:nvPr/>
        </p:nvSpPr>
        <p:spPr>
          <a:xfrm>
            <a:off x="8037350" y="5736455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Time 4</a:t>
            </a:r>
            <a:endParaRPr lang="es-ES" b="1" dirty="0"/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941541" y="4077072"/>
            <a:ext cx="157766" cy="446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1753440" y="4077072"/>
            <a:ext cx="3387" cy="436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2372356" y="4077072"/>
            <a:ext cx="154378" cy="3884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2929263" y="4077072"/>
            <a:ext cx="301859" cy="301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H="1">
            <a:off x="6012160" y="4077072"/>
            <a:ext cx="157766" cy="446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6824059" y="4077072"/>
            <a:ext cx="3387" cy="436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7999882" y="4077072"/>
            <a:ext cx="301859" cy="301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7563907" y="4077072"/>
            <a:ext cx="3387" cy="436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95536" y="4510730"/>
            <a:ext cx="3172756" cy="1081022"/>
            <a:chOff x="395536" y="4510730"/>
            <a:chExt cx="3172756" cy="1081022"/>
          </a:xfrm>
        </p:grpSpPr>
        <p:grpSp>
          <p:nvGrpSpPr>
            <p:cNvPr id="2" name="Group 1"/>
            <p:cNvGrpSpPr/>
            <p:nvPr/>
          </p:nvGrpSpPr>
          <p:grpSpPr>
            <a:xfrm>
              <a:off x="395536" y="4518279"/>
              <a:ext cx="703771" cy="1070961"/>
              <a:chOff x="2901023" y="3833059"/>
              <a:chExt cx="1284729" cy="1900197"/>
            </a:xfrm>
          </p:grpSpPr>
          <p:sp>
            <p:nvSpPr>
              <p:cNvPr id="3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Can 3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Block Arc 4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6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1210822" y="4518279"/>
              <a:ext cx="703771" cy="1070961"/>
              <a:chOff x="2901023" y="3833059"/>
              <a:chExt cx="1284729" cy="1900197"/>
            </a:xfrm>
          </p:grpSpPr>
          <p:sp>
            <p:nvSpPr>
              <p:cNvPr id="31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Can 31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Block Arc 32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34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984116" y="4518279"/>
              <a:ext cx="703771" cy="1070961"/>
              <a:chOff x="2901023" y="3833059"/>
              <a:chExt cx="1284729" cy="1900197"/>
            </a:xfrm>
          </p:grpSpPr>
          <p:sp>
            <p:nvSpPr>
              <p:cNvPr id="37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Can 37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Block Arc 38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40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864521" y="4510730"/>
              <a:ext cx="703771" cy="1070961"/>
              <a:chOff x="2901023" y="3833059"/>
              <a:chExt cx="1284729" cy="1900197"/>
            </a:xfrm>
          </p:grpSpPr>
          <p:sp>
            <p:nvSpPr>
              <p:cNvPr id="43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Can 43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Block Arc 44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46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Chord 19"/>
            <p:cNvSpPr/>
            <p:nvPr/>
          </p:nvSpPr>
          <p:spPr>
            <a:xfrm rot="16505235">
              <a:off x="3230505" y="5301132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5" name="Chord 84"/>
            <p:cNvSpPr/>
            <p:nvPr/>
          </p:nvSpPr>
          <p:spPr>
            <a:xfrm rot="16505235">
              <a:off x="2344177" y="5315694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7" name="Chord 86"/>
            <p:cNvSpPr/>
            <p:nvPr/>
          </p:nvSpPr>
          <p:spPr>
            <a:xfrm rot="16505235">
              <a:off x="762111" y="5323818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88" name="Chord 87"/>
            <p:cNvSpPr/>
            <p:nvPr/>
          </p:nvSpPr>
          <p:spPr>
            <a:xfrm rot="16505235">
              <a:off x="1572100" y="5323817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436096" y="4509120"/>
            <a:ext cx="3172756" cy="1078510"/>
            <a:chOff x="5436096" y="4509120"/>
            <a:chExt cx="3172756" cy="1078510"/>
          </a:xfrm>
        </p:grpSpPr>
        <p:grpSp>
          <p:nvGrpSpPr>
            <p:cNvPr id="52" name="Group 51"/>
            <p:cNvGrpSpPr/>
            <p:nvPr/>
          </p:nvGrpSpPr>
          <p:grpSpPr>
            <a:xfrm>
              <a:off x="5436096" y="4516669"/>
              <a:ext cx="703771" cy="1070961"/>
              <a:chOff x="2901023" y="3833059"/>
              <a:chExt cx="1284729" cy="1900197"/>
            </a:xfrm>
          </p:grpSpPr>
          <p:sp>
            <p:nvSpPr>
              <p:cNvPr id="53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Can 53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Block Arc 54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56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6251382" y="4516669"/>
              <a:ext cx="703771" cy="1070961"/>
              <a:chOff x="2901023" y="3833059"/>
              <a:chExt cx="1284729" cy="1900197"/>
            </a:xfrm>
          </p:grpSpPr>
          <p:sp>
            <p:nvSpPr>
              <p:cNvPr id="59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Can 59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Block Arc 60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62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7024676" y="4516669"/>
              <a:ext cx="703771" cy="1070961"/>
              <a:chOff x="2901023" y="3833059"/>
              <a:chExt cx="1284729" cy="1900197"/>
            </a:xfrm>
          </p:grpSpPr>
          <p:sp>
            <p:nvSpPr>
              <p:cNvPr id="65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Can 65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Block Arc 66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68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7905081" y="4509120"/>
              <a:ext cx="703771" cy="1070961"/>
              <a:chOff x="2901023" y="3833059"/>
              <a:chExt cx="1284729" cy="1900197"/>
            </a:xfrm>
          </p:grpSpPr>
          <p:sp>
            <p:nvSpPr>
              <p:cNvPr id="71" name="Flowchart: Delay 14"/>
              <p:cNvSpPr/>
              <p:nvPr/>
            </p:nvSpPr>
            <p:spPr>
              <a:xfrm rot="5400000">
                <a:off x="3234866" y="4841480"/>
                <a:ext cx="1313407" cy="470145"/>
              </a:xfrm>
              <a:custGeom>
                <a:avLst/>
                <a:gdLst>
                  <a:gd name="connsiteX0" fmla="*/ 0 w 612648"/>
                  <a:gd name="connsiteY0" fmla="*/ 0 h 612648"/>
                  <a:gd name="connsiteX1" fmla="*/ 306324 w 612648"/>
                  <a:gd name="connsiteY1" fmla="*/ 0 h 612648"/>
                  <a:gd name="connsiteX2" fmla="*/ 612648 w 612648"/>
                  <a:gd name="connsiteY2" fmla="*/ 306324 h 612648"/>
                  <a:gd name="connsiteX3" fmla="*/ 306324 w 612648"/>
                  <a:gd name="connsiteY3" fmla="*/ 612648 h 612648"/>
                  <a:gd name="connsiteX4" fmla="*/ 0 w 612648"/>
                  <a:gd name="connsiteY4" fmla="*/ 612648 h 612648"/>
                  <a:gd name="connsiteX5" fmla="*/ 0 w 612648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612648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612648"/>
                  <a:gd name="connsiteX1" fmla="*/ 306324 w 1491422"/>
                  <a:gd name="connsiteY1" fmla="*/ 0 h 612648"/>
                  <a:gd name="connsiteX2" fmla="*/ 1491422 w 1491422"/>
                  <a:gd name="connsiteY2" fmla="*/ 282573 h 612648"/>
                  <a:gd name="connsiteX3" fmla="*/ 306324 w 1491422"/>
                  <a:gd name="connsiteY3" fmla="*/ 470145 h 612648"/>
                  <a:gd name="connsiteX4" fmla="*/ 0 w 1491422"/>
                  <a:gd name="connsiteY4" fmla="*/ 612648 h 612648"/>
                  <a:gd name="connsiteX5" fmla="*/ 0 w 1491422"/>
                  <a:gd name="connsiteY5" fmla="*/ 0 h 612648"/>
                  <a:gd name="connsiteX0" fmla="*/ 0 w 1491422"/>
                  <a:gd name="connsiteY0" fmla="*/ 0 h 470145"/>
                  <a:gd name="connsiteX1" fmla="*/ 306324 w 1491422"/>
                  <a:gd name="connsiteY1" fmla="*/ 0 h 470145"/>
                  <a:gd name="connsiteX2" fmla="*/ 1491422 w 1491422"/>
                  <a:gd name="connsiteY2" fmla="*/ 282573 h 470145"/>
                  <a:gd name="connsiteX3" fmla="*/ 306324 w 1491422"/>
                  <a:gd name="connsiteY3" fmla="*/ 470145 h 470145"/>
                  <a:gd name="connsiteX4" fmla="*/ 0 w 1491422"/>
                  <a:gd name="connsiteY4" fmla="*/ 458269 h 470145"/>
                  <a:gd name="connsiteX5" fmla="*/ 0 w 1491422"/>
                  <a:gd name="connsiteY5" fmla="*/ 0 h 470145"/>
                  <a:gd name="connsiteX0" fmla="*/ 0 w 1313295"/>
                  <a:gd name="connsiteY0" fmla="*/ 0 h 470145"/>
                  <a:gd name="connsiteX1" fmla="*/ 306324 w 1313295"/>
                  <a:gd name="connsiteY1" fmla="*/ 0 h 470145"/>
                  <a:gd name="connsiteX2" fmla="*/ 1313295 w 1313295"/>
                  <a:gd name="connsiteY2" fmla="*/ 246947 h 470145"/>
                  <a:gd name="connsiteX3" fmla="*/ 306324 w 1313295"/>
                  <a:gd name="connsiteY3" fmla="*/ 470145 h 470145"/>
                  <a:gd name="connsiteX4" fmla="*/ 0 w 1313295"/>
                  <a:gd name="connsiteY4" fmla="*/ 458269 h 470145"/>
                  <a:gd name="connsiteX5" fmla="*/ 0 w 1313295"/>
                  <a:gd name="connsiteY5" fmla="*/ 0 h 470145"/>
                  <a:gd name="connsiteX0" fmla="*/ 0 w 1345550"/>
                  <a:gd name="connsiteY0" fmla="*/ 0 h 470145"/>
                  <a:gd name="connsiteX1" fmla="*/ 306324 w 1345550"/>
                  <a:gd name="connsiteY1" fmla="*/ 0 h 470145"/>
                  <a:gd name="connsiteX2" fmla="*/ 1313295 w 1345550"/>
                  <a:gd name="connsiteY2" fmla="*/ 246947 h 470145"/>
                  <a:gd name="connsiteX3" fmla="*/ 1025004 w 1345550"/>
                  <a:gd name="connsiteY3" fmla="*/ 410233 h 470145"/>
                  <a:gd name="connsiteX4" fmla="*/ 306324 w 1345550"/>
                  <a:gd name="connsiteY4" fmla="*/ 470145 h 470145"/>
                  <a:gd name="connsiteX5" fmla="*/ 0 w 1345550"/>
                  <a:gd name="connsiteY5" fmla="*/ 458269 h 470145"/>
                  <a:gd name="connsiteX6" fmla="*/ 0 w 1345550"/>
                  <a:gd name="connsiteY6" fmla="*/ 0 h 470145"/>
                  <a:gd name="connsiteX0" fmla="*/ 0 w 1313407"/>
                  <a:gd name="connsiteY0" fmla="*/ 0 h 470145"/>
                  <a:gd name="connsiteX1" fmla="*/ 306324 w 1313407"/>
                  <a:gd name="connsiteY1" fmla="*/ 0 h 470145"/>
                  <a:gd name="connsiteX2" fmla="*/ 1048756 w 1313407"/>
                  <a:gd name="connsiteY2" fmla="*/ 77725 h 470145"/>
                  <a:gd name="connsiteX3" fmla="*/ 1313295 w 1313407"/>
                  <a:gd name="connsiteY3" fmla="*/ 246947 h 470145"/>
                  <a:gd name="connsiteX4" fmla="*/ 1025004 w 1313407"/>
                  <a:gd name="connsiteY4" fmla="*/ 410233 h 470145"/>
                  <a:gd name="connsiteX5" fmla="*/ 306324 w 1313407"/>
                  <a:gd name="connsiteY5" fmla="*/ 470145 h 470145"/>
                  <a:gd name="connsiteX6" fmla="*/ 0 w 1313407"/>
                  <a:gd name="connsiteY6" fmla="*/ 458269 h 470145"/>
                  <a:gd name="connsiteX7" fmla="*/ 0 w 1313407"/>
                  <a:gd name="connsiteY7" fmla="*/ 0 h 4701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3407" h="470145">
                    <a:moveTo>
                      <a:pt x="0" y="0"/>
                    </a:moveTo>
                    <a:lnTo>
                      <a:pt x="306324" y="0"/>
                    </a:lnTo>
                    <a:cubicBezTo>
                      <a:pt x="481116" y="24829"/>
                      <a:pt x="880928" y="36567"/>
                      <a:pt x="1048756" y="77725"/>
                    </a:cubicBezTo>
                    <a:cubicBezTo>
                      <a:pt x="1216585" y="118883"/>
                      <a:pt x="1317254" y="191529"/>
                      <a:pt x="1313295" y="246947"/>
                    </a:cubicBezTo>
                    <a:cubicBezTo>
                      <a:pt x="1309336" y="302365"/>
                      <a:pt x="1192832" y="373033"/>
                      <a:pt x="1025004" y="410233"/>
                    </a:cubicBezTo>
                    <a:cubicBezTo>
                      <a:pt x="857176" y="447433"/>
                      <a:pt x="479137" y="452243"/>
                      <a:pt x="306324" y="470145"/>
                    </a:cubicBezTo>
                    <a:lnTo>
                      <a:pt x="0" y="45826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extrusionH="76200" contourW="12700">
                <a:extrusionClr>
                  <a:schemeClr val="bg1"/>
                </a:extrusionClr>
                <a:contourClr>
                  <a:schemeClr val="bg1">
                    <a:lumMod val="8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Can 71"/>
              <p:cNvSpPr/>
              <p:nvPr/>
            </p:nvSpPr>
            <p:spPr>
              <a:xfrm>
                <a:off x="3609752" y="4347842"/>
                <a:ext cx="576000" cy="79388"/>
              </a:xfrm>
              <a:prstGeom prst="can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Block Arc 72"/>
              <p:cNvSpPr/>
              <p:nvPr/>
            </p:nvSpPr>
            <p:spPr>
              <a:xfrm rot="12672840">
                <a:off x="3459453" y="4267019"/>
                <a:ext cx="172501" cy="148740"/>
              </a:xfrm>
              <a:prstGeom prst="blockArc">
                <a:avLst/>
              </a:prstGeom>
              <a:solidFill>
                <a:srgbClr val="C4C4C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noFill/>
                </a:endParaRPr>
              </a:p>
            </p:txBody>
          </p:sp>
          <p:sp>
            <p:nvSpPr>
              <p:cNvPr id="74" name="Flowchart: Magnetic Disk 17"/>
              <p:cNvSpPr/>
              <p:nvPr/>
            </p:nvSpPr>
            <p:spPr>
              <a:xfrm rot="1947727">
                <a:off x="2901023" y="4008787"/>
                <a:ext cx="684000" cy="144000"/>
              </a:xfrm>
              <a:custGeom>
                <a:avLst/>
                <a:gdLst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1667 h 10000"/>
                  <a:gd name="connsiteX1" fmla="*/ 5000 w 10000"/>
                  <a:gd name="connsiteY1" fmla="*/ 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10000 w 10000"/>
                  <a:gd name="connsiteY0" fmla="*/ 1667 h 10000"/>
                  <a:gd name="connsiteX1" fmla="*/ 5000 w 10000"/>
                  <a:gd name="connsiteY1" fmla="*/ 3334 h 10000"/>
                  <a:gd name="connsiteX2" fmla="*/ 0 w 10000"/>
                  <a:gd name="connsiteY2" fmla="*/ 1667 h 10000"/>
                  <a:gd name="connsiteX0" fmla="*/ 0 w 10000"/>
                  <a:gd name="connsiteY0" fmla="*/ 1667 h 10000"/>
                  <a:gd name="connsiteX1" fmla="*/ 5141 w 10000"/>
                  <a:gd name="connsiteY1" fmla="*/ 3480 h 10000"/>
                  <a:gd name="connsiteX2" fmla="*/ 10000 w 10000"/>
                  <a:gd name="connsiteY2" fmla="*/ 1667 h 10000"/>
                  <a:gd name="connsiteX3" fmla="*/ 10000 w 10000"/>
                  <a:gd name="connsiteY3" fmla="*/ 8333 h 10000"/>
                  <a:gd name="connsiteX4" fmla="*/ 5000 w 10000"/>
                  <a:gd name="connsiteY4" fmla="*/ 10000 h 10000"/>
                  <a:gd name="connsiteX5" fmla="*/ 0 w 10000"/>
                  <a:gd name="connsiteY5" fmla="*/ 8333 h 10000"/>
                  <a:gd name="connsiteX6" fmla="*/ 0 w 10000"/>
                  <a:gd name="connsiteY6" fmla="*/ 1667 h 10000"/>
                  <a:gd name="connsiteX0" fmla="*/ 0 w 10000"/>
                  <a:gd name="connsiteY0" fmla="*/ 222 h 8555"/>
                  <a:gd name="connsiteX1" fmla="*/ 4988 w 10000"/>
                  <a:gd name="connsiteY1" fmla="*/ 1556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10000 w 10000"/>
                  <a:gd name="connsiteY0" fmla="*/ 222 h 8555"/>
                  <a:gd name="connsiteX1" fmla="*/ 5000 w 10000"/>
                  <a:gd name="connsiteY1" fmla="*/ 1889 h 8555"/>
                  <a:gd name="connsiteX2" fmla="*/ 0 w 10000"/>
                  <a:gd name="connsiteY2" fmla="*/ 222 h 8555"/>
                  <a:gd name="connsiteX0" fmla="*/ 0 w 10000"/>
                  <a:gd name="connsiteY0" fmla="*/ 222 h 8555"/>
                  <a:gd name="connsiteX1" fmla="*/ 5141 w 10000"/>
                  <a:gd name="connsiteY1" fmla="*/ 2035 h 8555"/>
                  <a:gd name="connsiteX2" fmla="*/ 10000 w 10000"/>
                  <a:gd name="connsiteY2" fmla="*/ 222 h 8555"/>
                  <a:gd name="connsiteX3" fmla="*/ 10000 w 10000"/>
                  <a:gd name="connsiteY3" fmla="*/ 6888 h 8555"/>
                  <a:gd name="connsiteX4" fmla="*/ 5000 w 10000"/>
                  <a:gd name="connsiteY4" fmla="*/ 8555 h 8555"/>
                  <a:gd name="connsiteX5" fmla="*/ 0 w 10000"/>
                  <a:gd name="connsiteY5" fmla="*/ 6888 h 8555"/>
                  <a:gd name="connsiteX6" fmla="*/ 0 w 10000"/>
                  <a:gd name="connsiteY6" fmla="*/ 222 h 8555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10000 w 10000"/>
                  <a:gd name="connsiteY0" fmla="*/ 259 h 10000"/>
                  <a:gd name="connsiteX1" fmla="*/ 5000 w 10000"/>
                  <a:gd name="connsiteY1" fmla="*/ 2208 h 10000"/>
                  <a:gd name="connsiteX2" fmla="*/ 0 w 10000"/>
                  <a:gd name="connsiteY2" fmla="*/ 259 h 10000"/>
                  <a:gd name="connsiteX0" fmla="*/ 0 w 10000"/>
                  <a:gd name="connsiteY0" fmla="*/ 259 h 10000"/>
                  <a:gd name="connsiteX1" fmla="*/ 4988 w 10000"/>
                  <a:gd name="connsiteY1" fmla="*/ 1819 h 10000"/>
                  <a:gd name="connsiteX2" fmla="*/ 10000 w 10000"/>
                  <a:gd name="connsiteY2" fmla="*/ 259 h 10000"/>
                  <a:gd name="connsiteX3" fmla="*/ 10000 w 10000"/>
                  <a:gd name="connsiteY3" fmla="*/ 8051 h 10000"/>
                  <a:gd name="connsiteX4" fmla="*/ 5000 w 10000"/>
                  <a:gd name="connsiteY4" fmla="*/ 10000 h 10000"/>
                  <a:gd name="connsiteX5" fmla="*/ 0 w 10000"/>
                  <a:gd name="connsiteY5" fmla="*/ 8051 h 10000"/>
                  <a:gd name="connsiteX6" fmla="*/ 0 w 10000"/>
                  <a:gd name="connsiteY6" fmla="*/ 259 h 10000"/>
                  <a:gd name="connsiteX0" fmla="*/ 0 w 10000"/>
                  <a:gd name="connsiteY0" fmla="*/ 461 h 10202"/>
                  <a:gd name="connsiteX1" fmla="*/ 4988 w 10000"/>
                  <a:gd name="connsiteY1" fmla="*/ 2021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  <a:gd name="connsiteX0" fmla="*/ 10000 w 10000"/>
                  <a:gd name="connsiteY0" fmla="*/ 461 h 10202"/>
                  <a:gd name="connsiteX1" fmla="*/ 5000 w 10000"/>
                  <a:gd name="connsiteY1" fmla="*/ 2410 h 10202"/>
                  <a:gd name="connsiteX2" fmla="*/ 0 w 10000"/>
                  <a:gd name="connsiteY2" fmla="*/ 461 h 10202"/>
                  <a:gd name="connsiteX0" fmla="*/ 0 w 10000"/>
                  <a:gd name="connsiteY0" fmla="*/ 461 h 10202"/>
                  <a:gd name="connsiteX1" fmla="*/ 4927 w 10000"/>
                  <a:gd name="connsiteY1" fmla="*/ 528 h 10202"/>
                  <a:gd name="connsiteX2" fmla="*/ 10000 w 10000"/>
                  <a:gd name="connsiteY2" fmla="*/ 461 h 10202"/>
                  <a:gd name="connsiteX3" fmla="*/ 10000 w 10000"/>
                  <a:gd name="connsiteY3" fmla="*/ 8253 h 10202"/>
                  <a:gd name="connsiteX4" fmla="*/ 5000 w 10000"/>
                  <a:gd name="connsiteY4" fmla="*/ 10202 h 10202"/>
                  <a:gd name="connsiteX5" fmla="*/ 0 w 10000"/>
                  <a:gd name="connsiteY5" fmla="*/ 8253 h 10202"/>
                  <a:gd name="connsiteX6" fmla="*/ 0 w 10000"/>
                  <a:gd name="connsiteY6" fmla="*/ 461 h 1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202" stroke="0" extrusionOk="0">
                    <a:moveTo>
                      <a:pt x="0" y="461"/>
                    </a:moveTo>
                    <a:cubicBezTo>
                      <a:pt x="0" y="-615"/>
                      <a:pt x="2227" y="2021"/>
                      <a:pt x="4988" y="2021"/>
                    </a:cubicBezTo>
                    <a:cubicBezTo>
                      <a:pt x="7749" y="2021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  <a:path w="10000" h="10202" fill="none" extrusionOk="0">
                    <a:moveTo>
                      <a:pt x="10000" y="461"/>
                    </a:moveTo>
                    <a:cubicBezTo>
                      <a:pt x="10000" y="1538"/>
                      <a:pt x="7761" y="2410"/>
                      <a:pt x="5000" y="2410"/>
                    </a:cubicBezTo>
                    <a:cubicBezTo>
                      <a:pt x="2239" y="2410"/>
                      <a:pt x="0" y="1538"/>
                      <a:pt x="0" y="461"/>
                    </a:cubicBezTo>
                  </a:path>
                  <a:path w="10000" h="10202" fill="none">
                    <a:moveTo>
                      <a:pt x="0" y="461"/>
                    </a:moveTo>
                    <a:cubicBezTo>
                      <a:pt x="0" y="-615"/>
                      <a:pt x="2166" y="528"/>
                      <a:pt x="4927" y="528"/>
                    </a:cubicBezTo>
                    <a:cubicBezTo>
                      <a:pt x="7688" y="528"/>
                      <a:pt x="10000" y="-615"/>
                      <a:pt x="10000" y="461"/>
                    </a:cubicBezTo>
                    <a:lnTo>
                      <a:pt x="10000" y="8253"/>
                    </a:lnTo>
                    <a:cubicBezTo>
                      <a:pt x="10000" y="9330"/>
                      <a:pt x="7761" y="10202"/>
                      <a:pt x="5000" y="10202"/>
                    </a:cubicBezTo>
                    <a:cubicBezTo>
                      <a:pt x="2239" y="10202"/>
                      <a:pt x="0" y="9330"/>
                      <a:pt x="0" y="8253"/>
                    </a:cubicBez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Flowchart: Direct Access Storage 18"/>
              <p:cNvSpPr/>
              <p:nvPr/>
            </p:nvSpPr>
            <p:spPr>
              <a:xfrm rot="18081870">
                <a:off x="3205667" y="3738765"/>
                <a:ext cx="239215" cy="427804"/>
              </a:xfrm>
              <a:custGeom>
                <a:avLst/>
                <a:gdLst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10000 w 10000"/>
                  <a:gd name="connsiteY2" fmla="*/ 5000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8333 w 10000"/>
                  <a:gd name="connsiteY0" fmla="*/ 10000 h 10000"/>
                  <a:gd name="connsiteX1" fmla="*/ 6666 w 10000"/>
                  <a:gd name="connsiteY1" fmla="*/ 5000 h 10000"/>
                  <a:gd name="connsiteX2" fmla="*/ 8333 w 10000"/>
                  <a:gd name="connsiteY2" fmla="*/ 0 h 10000"/>
                  <a:gd name="connsiteX0" fmla="*/ 1667 w 10000"/>
                  <a:gd name="connsiteY0" fmla="*/ 0 h 10000"/>
                  <a:gd name="connsiteX1" fmla="*/ 8333 w 10000"/>
                  <a:gd name="connsiteY1" fmla="*/ 0 h 10000"/>
                  <a:gd name="connsiteX2" fmla="*/ 7375 w 10000"/>
                  <a:gd name="connsiteY2" fmla="*/ 5131 h 10000"/>
                  <a:gd name="connsiteX3" fmla="*/ 8333 w 10000"/>
                  <a:gd name="connsiteY3" fmla="*/ 10000 h 10000"/>
                  <a:gd name="connsiteX4" fmla="*/ 1667 w 10000"/>
                  <a:gd name="connsiteY4" fmla="*/ 10000 h 10000"/>
                  <a:gd name="connsiteX5" fmla="*/ 0 w 10000"/>
                  <a:gd name="connsiteY5" fmla="*/ 5000 h 10000"/>
                  <a:gd name="connsiteX6" fmla="*/ 1667 w 10000"/>
                  <a:gd name="connsiteY6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573 w 8608"/>
                  <a:gd name="connsiteY2" fmla="*/ 5017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8333 w 8608"/>
                  <a:gd name="connsiteY0" fmla="*/ 10000 h 10000"/>
                  <a:gd name="connsiteX1" fmla="*/ 6666 w 8608"/>
                  <a:gd name="connsiteY1" fmla="*/ 5000 h 10000"/>
                  <a:gd name="connsiteX2" fmla="*/ 8333 w 8608"/>
                  <a:gd name="connsiteY2" fmla="*/ 0 h 10000"/>
                  <a:gd name="connsiteX0" fmla="*/ 1667 w 8608"/>
                  <a:gd name="connsiteY0" fmla="*/ 0 h 10000"/>
                  <a:gd name="connsiteX1" fmla="*/ 8333 w 8608"/>
                  <a:gd name="connsiteY1" fmla="*/ 0 h 10000"/>
                  <a:gd name="connsiteX2" fmla="*/ 7375 w 8608"/>
                  <a:gd name="connsiteY2" fmla="*/ 5131 h 10000"/>
                  <a:gd name="connsiteX3" fmla="*/ 8333 w 8608"/>
                  <a:gd name="connsiteY3" fmla="*/ 10000 h 10000"/>
                  <a:gd name="connsiteX4" fmla="*/ 1667 w 8608"/>
                  <a:gd name="connsiteY4" fmla="*/ 10000 h 10000"/>
                  <a:gd name="connsiteX5" fmla="*/ 0 w 8608"/>
                  <a:gd name="connsiteY5" fmla="*/ 5000 h 10000"/>
                  <a:gd name="connsiteX6" fmla="*/ 1667 w 86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7744 w 10208"/>
                  <a:gd name="connsiteY1" fmla="*/ 5000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8798 w 10208"/>
                  <a:gd name="connsiteY2" fmla="*/ 5017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9681 w 10208"/>
                  <a:gd name="connsiteY0" fmla="*/ 10000 h 10000"/>
                  <a:gd name="connsiteX1" fmla="*/ 9240 w 10208"/>
                  <a:gd name="connsiteY1" fmla="*/ 5178 h 10000"/>
                  <a:gd name="connsiteX2" fmla="*/ 9681 w 10208"/>
                  <a:gd name="connsiteY2" fmla="*/ 0 h 10000"/>
                  <a:gd name="connsiteX0" fmla="*/ 1937 w 10208"/>
                  <a:gd name="connsiteY0" fmla="*/ 0 h 10000"/>
                  <a:gd name="connsiteX1" fmla="*/ 9681 w 10208"/>
                  <a:gd name="connsiteY1" fmla="*/ 0 h 10000"/>
                  <a:gd name="connsiteX2" fmla="*/ 9863 w 10208"/>
                  <a:gd name="connsiteY2" fmla="*/ 5179 h 10000"/>
                  <a:gd name="connsiteX3" fmla="*/ 9681 w 10208"/>
                  <a:gd name="connsiteY3" fmla="*/ 10000 h 10000"/>
                  <a:gd name="connsiteX4" fmla="*/ 1937 w 10208"/>
                  <a:gd name="connsiteY4" fmla="*/ 10000 h 10000"/>
                  <a:gd name="connsiteX5" fmla="*/ 0 w 10208"/>
                  <a:gd name="connsiteY5" fmla="*/ 5000 h 10000"/>
                  <a:gd name="connsiteX6" fmla="*/ 1937 w 10208"/>
                  <a:gd name="connsiteY6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8798 w 10496"/>
                  <a:gd name="connsiteY2" fmla="*/ 501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9681 w 10496"/>
                  <a:gd name="connsiteY0" fmla="*/ 10000 h 10000"/>
                  <a:gd name="connsiteX1" fmla="*/ 9240 w 10496"/>
                  <a:gd name="connsiteY1" fmla="*/ 5178 h 10000"/>
                  <a:gd name="connsiteX2" fmla="*/ 9681 w 10496"/>
                  <a:gd name="connsiteY2" fmla="*/ 0 h 10000"/>
                  <a:gd name="connsiteX0" fmla="*/ 1937 w 10496"/>
                  <a:gd name="connsiteY0" fmla="*/ 0 h 10000"/>
                  <a:gd name="connsiteX1" fmla="*/ 9681 w 10496"/>
                  <a:gd name="connsiteY1" fmla="*/ 0 h 10000"/>
                  <a:gd name="connsiteX2" fmla="*/ 10461 w 10496"/>
                  <a:gd name="connsiteY2" fmla="*/ 5287 h 10000"/>
                  <a:gd name="connsiteX3" fmla="*/ 9681 w 10496"/>
                  <a:gd name="connsiteY3" fmla="*/ 10000 h 10000"/>
                  <a:gd name="connsiteX4" fmla="*/ 1937 w 10496"/>
                  <a:gd name="connsiteY4" fmla="*/ 10000 h 10000"/>
                  <a:gd name="connsiteX5" fmla="*/ 0 w 10496"/>
                  <a:gd name="connsiteY5" fmla="*/ 5000 h 10000"/>
                  <a:gd name="connsiteX6" fmla="*/ 1937 w 10496"/>
                  <a:gd name="connsiteY6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8798 w 10631"/>
                  <a:gd name="connsiteY2" fmla="*/ 501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9681 w 10631"/>
                  <a:gd name="connsiteY0" fmla="*/ 10000 h 10000"/>
                  <a:gd name="connsiteX1" fmla="*/ 9240 w 10631"/>
                  <a:gd name="connsiteY1" fmla="*/ 5178 h 10000"/>
                  <a:gd name="connsiteX2" fmla="*/ 9681 w 10631"/>
                  <a:gd name="connsiteY2" fmla="*/ 0 h 10000"/>
                  <a:gd name="connsiteX0" fmla="*/ 1937 w 10631"/>
                  <a:gd name="connsiteY0" fmla="*/ 0 h 10000"/>
                  <a:gd name="connsiteX1" fmla="*/ 9681 w 10631"/>
                  <a:gd name="connsiteY1" fmla="*/ 0 h 10000"/>
                  <a:gd name="connsiteX2" fmla="*/ 10461 w 10631"/>
                  <a:gd name="connsiteY2" fmla="*/ 5287 h 10000"/>
                  <a:gd name="connsiteX3" fmla="*/ 9681 w 10631"/>
                  <a:gd name="connsiteY3" fmla="*/ 10000 h 10000"/>
                  <a:gd name="connsiteX4" fmla="*/ 1937 w 10631"/>
                  <a:gd name="connsiteY4" fmla="*/ 10000 h 10000"/>
                  <a:gd name="connsiteX5" fmla="*/ 0 w 10631"/>
                  <a:gd name="connsiteY5" fmla="*/ 5000 h 10000"/>
                  <a:gd name="connsiteX6" fmla="*/ 1937 w 10631"/>
                  <a:gd name="connsiteY6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8798 w 10155"/>
                  <a:gd name="connsiteY2" fmla="*/ 5017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9681 w 10155"/>
                  <a:gd name="connsiteY0" fmla="*/ 10000 h 10000"/>
                  <a:gd name="connsiteX1" fmla="*/ 9240 w 10155"/>
                  <a:gd name="connsiteY1" fmla="*/ 5178 h 10000"/>
                  <a:gd name="connsiteX2" fmla="*/ 9681 w 10155"/>
                  <a:gd name="connsiteY2" fmla="*/ 0 h 10000"/>
                  <a:gd name="connsiteX0" fmla="*/ 1937 w 10155"/>
                  <a:gd name="connsiteY0" fmla="*/ 0 h 10000"/>
                  <a:gd name="connsiteX1" fmla="*/ 9681 w 10155"/>
                  <a:gd name="connsiteY1" fmla="*/ 0 h 10000"/>
                  <a:gd name="connsiteX2" fmla="*/ 9417 w 10155"/>
                  <a:gd name="connsiteY2" fmla="*/ 5076 h 10000"/>
                  <a:gd name="connsiteX3" fmla="*/ 9681 w 10155"/>
                  <a:gd name="connsiteY3" fmla="*/ 10000 h 10000"/>
                  <a:gd name="connsiteX4" fmla="*/ 1937 w 10155"/>
                  <a:gd name="connsiteY4" fmla="*/ 10000 h 10000"/>
                  <a:gd name="connsiteX5" fmla="*/ 0 w 10155"/>
                  <a:gd name="connsiteY5" fmla="*/ 5000 h 10000"/>
                  <a:gd name="connsiteX6" fmla="*/ 1937 w 10155"/>
                  <a:gd name="connsiteY6" fmla="*/ 0 h 10000"/>
                  <a:gd name="connsiteX0" fmla="*/ 1937 w 10121"/>
                  <a:gd name="connsiteY0" fmla="*/ 0 h 10000"/>
                  <a:gd name="connsiteX1" fmla="*/ 9681 w 10121"/>
                  <a:gd name="connsiteY1" fmla="*/ 0 h 10000"/>
                  <a:gd name="connsiteX2" fmla="*/ 8798 w 10121"/>
                  <a:gd name="connsiteY2" fmla="*/ 5017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9681 w 10121"/>
                  <a:gd name="connsiteY0" fmla="*/ 10000 h 10000"/>
                  <a:gd name="connsiteX1" fmla="*/ 9240 w 10121"/>
                  <a:gd name="connsiteY1" fmla="*/ 5178 h 10000"/>
                  <a:gd name="connsiteX2" fmla="*/ 9681 w 10121"/>
                  <a:gd name="connsiteY2" fmla="*/ 0 h 10000"/>
                  <a:gd name="connsiteX0" fmla="*/ 1937 w 10121"/>
                  <a:gd name="connsiteY0" fmla="*/ 0 h 10000"/>
                  <a:gd name="connsiteX1" fmla="*/ 8840 w 10121"/>
                  <a:gd name="connsiteY1" fmla="*/ 12 h 10000"/>
                  <a:gd name="connsiteX2" fmla="*/ 9417 w 10121"/>
                  <a:gd name="connsiteY2" fmla="*/ 5076 h 10000"/>
                  <a:gd name="connsiteX3" fmla="*/ 9681 w 10121"/>
                  <a:gd name="connsiteY3" fmla="*/ 10000 h 10000"/>
                  <a:gd name="connsiteX4" fmla="*/ 1937 w 10121"/>
                  <a:gd name="connsiteY4" fmla="*/ 10000 h 10000"/>
                  <a:gd name="connsiteX5" fmla="*/ 0 w 10121"/>
                  <a:gd name="connsiteY5" fmla="*/ 5000 h 10000"/>
                  <a:gd name="connsiteX6" fmla="*/ 1937 w 10121"/>
                  <a:gd name="connsiteY6" fmla="*/ 0 h 10000"/>
                  <a:gd name="connsiteX0" fmla="*/ 1937 w 10000"/>
                  <a:gd name="connsiteY0" fmla="*/ 0 h 10098"/>
                  <a:gd name="connsiteX1" fmla="*/ 9681 w 10000"/>
                  <a:gd name="connsiteY1" fmla="*/ 0 h 10098"/>
                  <a:gd name="connsiteX2" fmla="*/ 8798 w 10000"/>
                  <a:gd name="connsiteY2" fmla="*/ 5017 h 10098"/>
                  <a:gd name="connsiteX3" fmla="*/ 9681 w 10000"/>
                  <a:gd name="connsiteY3" fmla="*/ 10000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  <a:gd name="connsiteX0" fmla="*/ 9681 w 10000"/>
                  <a:gd name="connsiteY0" fmla="*/ 10000 h 10098"/>
                  <a:gd name="connsiteX1" fmla="*/ 9240 w 10000"/>
                  <a:gd name="connsiteY1" fmla="*/ 5178 h 10098"/>
                  <a:gd name="connsiteX2" fmla="*/ 9681 w 10000"/>
                  <a:gd name="connsiteY2" fmla="*/ 0 h 10098"/>
                  <a:gd name="connsiteX0" fmla="*/ 1937 w 10000"/>
                  <a:gd name="connsiteY0" fmla="*/ 0 h 10098"/>
                  <a:gd name="connsiteX1" fmla="*/ 8840 w 10000"/>
                  <a:gd name="connsiteY1" fmla="*/ 12 h 10098"/>
                  <a:gd name="connsiteX2" fmla="*/ 9417 w 10000"/>
                  <a:gd name="connsiteY2" fmla="*/ 5076 h 10098"/>
                  <a:gd name="connsiteX3" fmla="*/ 8830 w 10000"/>
                  <a:gd name="connsiteY3" fmla="*/ 10098 h 10098"/>
                  <a:gd name="connsiteX4" fmla="*/ 1937 w 10000"/>
                  <a:gd name="connsiteY4" fmla="*/ 10000 h 10098"/>
                  <a:gd name="connsiteX5" fmla="*/ 0 w 10000"/>
                  <a:gd name="connsiteY5" fmla="*/ 5000 h 10098"/>
                  <a:gd name="connsiteX6" fmla="*/ 1937 w 10000"/>
                  <a:gd name="connsiteY6" fmla="*/ 0 h 10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0098" stroke="0" extrusionOk="0">
                    <a:moveTo>
                      <a:pt x="1937" y="0"/>
                    </a:moveTo>
                    <a:lnTo>
                      <a:pt x="9681" y="0"/>
                    </a:lnTo>
                    <a:cubicBezTo>
                      <a:pt x="10750" y="0"/>
                      <a:pt x="8798" y="2256"/>
                      <a:pt x="8798" y="5017"/>
                    </a:cubicBezTo>
                    <a:cubicBezTo>
                      <a:pt x="8798" y="7778"/>
                      <a:pt x="10750" y="10000"/>
                      <a:pt x="9681" y="10000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  <a:path w="10000" h="10098" fill="none" extrusionOk="0">
                    <a:moveTo>
                      <a:pt x="9681" y="10000"/>
                    </a:moveTo>
                    <a:cubicBezTo>
                      <a:pt x="8611" y="10000"/>
                      <a:pt x="9240" y="7939"/>
                      <a:pt x="9240" y="5178"/>
                    </a:cubicBezTo>
                    <a:cubicBezTo>
                      <a:pt x="9240" y="2417"/>
                      <a:pt x="8611" y="0"/>
                      <a:pt x="9681" y="0"/>
                    </a:cubicBezTo>
                  </a:path>
                  <a:path w="10000" h="10098" fill="none">
                    <a:moveTo>
                      <a:pt x="1937" y="0"/>
                    </a:moveTo>
                    <a:lnTo>
                      <a:pt x="8840" y="12"/>
                    </a:lnTo>
                    <a:cubicBezTo>
                      <a:pt x="9909" y="12"/>
                      <a:pt x="9419" y="3395"/>
                      <a:pt x="9417" y="5076"/>
                    </a:cubicBezTo>
                    <a:cubicBezTo>
                      <a:pt x="9415" y="6757"/>
                      <a:pt x="9899" y="10098"/>
                      <a:pt x="8830" y="10098"/>
                    </a:cubicBezTo>
                    <a:lnTo>
                      <a:pt x="1937" y="10000"/>
                    </a:lnTo>
                    <a:cubicBezTo>
                      <a:pt x="867" y="10000"/>
                      <a:pt x="0" y="7761"/>
                      <a:pt x="0" y="5000"/>
                    </a:cubicBezTo>
                    <a:cubicBezTo>
                      <a:pt x="0" y="2239"/>
                      <a:pt x="867" y="0"/>
                      <a:pt x="193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FEFD1"/>
                  </a:gs>
                  <a:gs pos="40000">
                    <a:schemeClr val="bg1">
                      <a:lumMod val="68000"/>
                      <a:lumOff val="32000"/>
                      <a:alpha val="90000"/>
                    </a:schemeClr>
                  </a:gs>
                  <a:gs pos="100000">
                    <a:srgbClr val="D1C39F"/>
                  </a:gs>
                </a:gsLst>
                <a:path path="shape">
                  <a:fillToRect l="50000" t="50000" r="50000" b="50000"/>
                </a:path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9" name="Chord 88"/>
            <p:cNvSpPr/>
            <p:nvPr/>
          </p:nvSpPr>
          <p:spPr>
            <a:xfrm rot="16505235">
              <a:off x="8271066" y="5299121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92" name="Chord 91"/>
            <p:cNvSpPr/>
            <p:nvPr/>
          </p:nvSpPr>
          <p:spPr>
            <a:xfrm rot="16505235">
              <a:off x="7385181" y="5313196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95" name="Chord 94"/>
            <p:cNvSpPr/>
            <p:nvPr/>
          </p:nvSpPr>
          <p:spPr>
            <a:xfrm rot="16505235">
              <a:off x="6617367" y="5312611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96" name="Chord 95"/>
            <p:cNvSpPr/>
            <p:nvPr/>
          </p:nvSpPr>
          <p:spPr>
            <a:xfrm rot="16505235">
              <a:off x="5798694" y="5315693"/>
              <a:ext cx="360040" cy="175827"/>
            </a:xfrm>
            <a:prstGeom prst="chord">
              <a:avLst/>
            </a:prstGeom>
            <a:solidFill>
              <a:srgbClr val="FFFF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03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87824" y="1660281"/>
            <a:ext cx="6131197" cy="4793055"/>
            <a:chOff x="2987824" y="1660281"/>
            <a:chExt cx="6131197" cy="4793055"/>
          </a:xfrm>
        </p:grpSpPr>
        <p:sp>
          <p:nvSpPr>
            <p:cNvPr id="4" name="Rectangle 3"/>
            <p:cNvSpPr/>
            <p:nvPr/>
          </p:nvSpPr>
          <p:spPr>
            <a:xfrm>
              <a:off x="3541010" y="2810306"/>
              <a:ext cx="4421123" cy="364303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3641654" y="3314362"/>
              <a:ext cx="36004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641654" y="3674402"/>
              <a:ext cx="360040" cy="0"/>
            </a:xfrm>
            <a:prstGeom prst="line">
              <a:avLst/>
            </a:prstGeom>
            <a:ln w="57150">
              <a:solidFill>
                <a:srgbClr val="FF151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641654" y="4106450"/>
              <a:ext cx="36004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641654" y="5186570"/>
              <a:ext cx="360040" cy="0"/>
            </a:xfrm>
            <a:prstGeom prst="line">
              <a:avLst/>
            </a:prstGeom>
            <a:ln w="57150">
              <a:solidFill>
                <a:srgbClr val="74913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641654" y="5618618"/>
              <a:ext cx="36004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641654" y="5978658"/>
              <a:ext cx="36004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641654" y="4538498"/>
              <a:ext cx="36004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145710" y="3881482"/>
              <a:ext cx="36004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603810" y="3879419"/>
              <a:ext cx="36004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081931" y="3881482"/>
              <a:ext cx="36004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572226" y="3881482"/>
              <a:ext cx="36004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089926" y="3874660"/>
              <a:ext cx="36004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562450" y="3877355"/>
              <a:ext cx="36004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001320" y="3874660"/>
              <a:ext cx="360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7458078" y="3874660"/>
              <a:ext cx="36004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882361" y="1660281"/>
              <a:ext cx="39357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Protein</a:t>
              </a:r>
              <a:r>
                <a:rPr lang="es-ES" dirty="0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detection</a:t>
              </a:r>
              <a:r>
                <a:rPr lang="es-ES" dirty="0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 </a:t>
              </a:r>
              <a:r>
                <a:rPr lang="es-ES" dirty="0" err="1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by</a:t>
              </a:r>
              <a:r>
                <a:rPr lang="es-ES" dirty="0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 Western </a:t>
              </a:r>
              <a:r>
                <a:rPr lang="es-ES" dirty="0" err="1" smtClean="0">
                  <a:latin typeface="Arial Rounded MT Bold" panose="020F0704030504030204" pitchFamily="34" charset="0"/>
                  <a:cs typeface="Arial" panose="020B0604020202020204" pitchFamily="34" charset="0"/>
                </a:rPr>
                <a:t>Blot</a:t>
              </a:r>
              <a:endParaRPr lang="es-ES" dirty="0">
                <a:latin typeface="Arial Rounded MT Bold" panose="020F07040305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92291" y="2450266"/>
              <a:ext cx="37657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  1       2      3       4        1       2      3      4</a:t>
              </a:r>
              <a:endParaRPr lang="es-E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140868" y="367422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HA-VIP1</a:t>
              </a:r>
              <a:endParaRPr lang="es-ES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41643" y="1691813"/>
              <a:ext cx="42030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6000" dirty="0"/>
                <a:t>-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4325730" y="2450266"/>
              <a:ext cx="146382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233942" y="2450266"/>
              <a:ext cx="146382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521974" y="2080934"/>
              <a:ext cx="7248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+ VBF</a:t>
              </a:r>
              <a:endParaRPr lang="es-E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87824" y="2798612"/>
              <a:ext cx="5336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 smtClean="0"/>
                <a:t>Kda</a:t>
              </a:r>
              <a:endParaRPr lang="es-E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07402" y="3122799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100</a:t>
              </a:r>
              <a:endParaRPr lang="es-E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19410" y="349501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80</a:t>
              </a:r>
              <a:endParaRPr lang="es-E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119686" y="3928432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60</a:t>
              </a:r>
              <a:endParaRPr lang="es-E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119686" y="4369772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50</a:t>
              </a:r>
              <a:endParaRPr lang="es-E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119686" y="5008552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25</a:t>
              </a:r>
              <a:endParaRPr lang="es-E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19686" y="54406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20</a:t>
              </a:r>
              <a:endParaRPr lang="es-E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19686" y="580064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10</a:t>
              </a:r>
              <a:endParaRPr lang="es-ES" dirty="0"/>
            </a:p>
          </p:txBody>
        </p:sp>
      </p:grpSp>
      <p:sp>
        <p:nvSpPr>
          <p:cNvPr id="40" name="Flowchart: Stored Data 39"/>
          <p:cNvSpPr/>
          <p:nvPr/>
        </p:nvSpPr>
        <p:spPr>
          <a:xfrm>
            <a:off x="591256" y="2296236"/>
            <a:ext cx="1080120" cy="612648"/>
          </a:xfrm>
          <a:prstGeom prst="flowChartOnlineStorag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VBF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527360" y="2297016"/>
            <a:ext cx="1032196" cy="612648"/>
            <a:chOff x="2603700" y="2133636"/>
            <a:chExt cx="1032196" cy="612648"/>
          </a:xfrm>
        </p:grpSpPr>
        <p:sp>
          <p:nvSpPr>
            <p:cNvPr id="42" name="Flowchart: Display 41"/>
            <p:cNvSpPr/>
            <p:nvPr/>
          </p:nvSpPr>
          <p:spPr>
            <a:xfrm rot="10800000">
              <a:off x="2603700" y="2133636"/>
              <a:ext cx="1032196" cy="612648"/>
            </a:xfrm>
            <a:prstGeom prst="flowChartDisplay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782617" y="2255294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smtClean="0"/>
                <a:t>VIP1</a:t>
              </a:r>
              <a:endParaRPr lang="es-ES" b="1" dirty="0"/>
            </a:p>
          </p:txBody>
        </p:sp>
      </p:grpSp>
      <p:sp>
        <p:nvSpPr>
          <p:cNvPr id="44" name="7-Point Star 43"/>
          <p:cNvSpPr/>
          <p:nvPr/>
        </p:nvSpPr>
        <p:spPr>
          <a:xfrm>
            <a:off x="395536" y="2909665"/>
            <a:ext cx="1058416" cy="914400"/>
          </a:xfrm>
          <a:prstGeom prst="star7">
            <a:avLst/>
          </a:prstGeom>
          <a:gradFill flip="none" rotWithShape="1">
            <a:gsLst>
              <a:gs pos="0">
                <a:srgbClr val="B84542">
                  <a:shade val="30000"/>
                  <a:satMod val="115000"/>
                </a:srgbClr>
              </a:gs>
              <a:gs pos="50000">
                <a:srgbClr val="B84542">
                  <a:shade val="67500"/>
                  <a:satMod val="115000"/>
                </a:srgbClr>
              </a:gs>
              <a:gs pos="100000">
                <a:srgbClr val="B84542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B84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</a:t>
            </a:r>
            <a:r>
              <a:rPr lang="es-ES" dirty="0" smtClean="0"/>
              <a:t>FP</a:t>
            </a:r>
            <a:endParaRPr lang="es-ES" dirty="0"/>
          </a:p>
        </p:txBody>
      </p:sp>
      <p:sp>
        <p:nvSpPr>
          <p:cNvPr id="45" name="Flowchart: Extract 44"/>
          <p:cNvSpPr/>
          <p:nvPr/>
        </p:nvSpPr>
        <p:spPr>
          <a:xfrm>
            <a:off x="1917842" y="1409647"/>
            <a:ext cx="1121686" cy="886589"/>
          </a:xfrm>
          <a:prstGeom prst="flowChartExtract">
            <a:avLst/>
          </a:prstGeom>
          <a:solidFill>
            <a:srgbClr val="F389C8"/>
          </a:solidFill>
          <a:ln>
            <a:solidFill>
              <a:srgbClr val="C515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HA</a:t>
            </a:r>
            <a:endParaRPr lang="es-ES" b="1" dirty="0">
              <a:solidFill>
                <a:schemeClr val="tx1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2569056" y="-27384"/>
            <a:ext cx="3447878" cy="1917918"/>
            <a:chOff x="3174254" y="521944"/>
            <a:chExt cx="3447878" cy="1917918"/>
          </a:xfrm>
        </p:grpSpPr>
        <p:sp>
          <p:nvSpPr>
            <p:cNvPr id="47" name="Arc 46"/>
            <p:cNvSpPr/>
            <p:nvPr/>
          </p:nvSpPr>
          <p:spPr>
            <a:xfrm rot="9622257">
              <a:off x="4904608" y="521944"/>
              <a:ext cx="720080" cy="818663"/>
            </a:xfrm>
            <a:prstGeom prst="arc">
              <a:avLst>
                <a:gd name="adj1" fmla="val 16977675"/>
                <a:gd name="adj2" fmla="val 1460264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174254" y="620274"/>
              <a:ext cx="3447878" cy="1819588"/>
              <a:chOff x="3160348" y="620274"/>
              <a:chExt cx="3447878" cy="1819588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3160348" y="2048660"/>
                <a:ext cx="818336" cy="391202"/>
                <a:chOff x="3103383" y="1971862"/>
                <a:chExt cx="1045688" cy="468000"/>
              </a:xfrm>
            </p:grpSpPr>
            <p:sp>
              <p:nvSpPr>
                <p:cNvPr id="57" name="Half Frame 15"/>
                <p:cNvSpPr/>
                <p:nvPr/>
              </p:nvSpPr>
              <p:spPr>
                <a:xfrm rot="6830850">
                  <a:off x="3247383" y="1827862"/>
                  <a:ext cx="468000" cy="75600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 rot="20976720">
                  <a:off x="3717023" y="2086727"/>
                  <a:ext cx="432048" cy="10800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>
                <a:off x="3616795" y="1464531"/>
                <a:ext cx="426335" cy="814441"/>
                <a:chOff x="3720307" y="1385517"/>
                <a:chExt cx="472634" cy="841700"/>
              </a:xfrm>
            </p:grpSpPr>
            <p:sp>
              <p:nvSpPr>
                <p:cNvPr id="55" name="Half Frame 15"/>
                <p:cNvSpPr/>
                <p:nvPr/>
              </p:nvSpPr>
              <p:spPr>
                <a:xfrm rot="2582260">
                  <a:off x="3720307" y="1612197"/>
                  <a:ext cx="472634" cy="615020"/>
                </a:xfrm>
                <a:custGeom>
                  <a:avLst/>
                  <a:gdLst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07877 w 623637"/>
                    <a:gd name="connsiteY4" fmla="*/ 638855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152874 w 623637"/>
                    <a:gd name="connsiteY4" fmla="*/ 610330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623637"/>
                    <a:gd name="connsiteY0" fmla="*/ 0 h 958278"/>
                    <a:gd name="connsiteX1" fmla="*/ 623637 w 623637"/>
                    <a:gd name="connsiteY1" fmla="*/ 0 h 958278"/>
                    <a:gd name="connsiteX2" fmla="*/ 488353 w 623637"/>
                    <a:gd name="connsiteY2" fmla="*/ 207877 h 958278"/>
                    <a:gd name="connsiteX3" fmla="*/ 207877 w 623637"/>
                    <a:gd name="connsiteY3" fmla="*/ 207877 h 958278"/>
                    <a:gd name="connsiteX4" fmla="*/ 233346 w 623637"/>
                    <a:gd name="connsiteY4" fmla="*/ 603207 h 958278"/>
                    <a:gd name="connsiteX5" fmla="*/ 0 w 623637"/>
                    <a:gd name="connsiteY5" fmla="*/ 958278 h 958278"/>
                    <a:gd name="connsiteX6" fmla="*/ 0 w 623637"/>
                    <a:gd name="connsiteY6" fmla="*/ 0 h 958278"/>
                    <a:gd name="connsiteX0" fmla="*/ 0 w 1071819"/>
                    <a:gd name="connsiteY0" fmla="*/ 0 h 958278"/>
                    <a:gd name="connsiteX1" fmla="*/ 1071819 w 1071819"/>
                    <a:gd name="connsiteY1" fmla="*/ 50965 h 958278"/>
                    <a:gd name="connsiteX2" fmla="*/ 488353 w 1071819"/>
                    <a:gd name="connsiteY2" fmla="*/ 207877 h 958278"/>
                    <a:gd name="connsiteX3" fmla="*/ 207877 w 1071819"/>
                    <a:gd name="connsiteY3" fmla="*/ 207877 h 958278"/>
                    <a:gd name="connsiteX4" fmla="*/ 233346 w 1071819"/>
                    <a:gd name="connsiteY4" fmla="*/ 603207 h 958278"/>
                    <a:gd name="connsiteX5" fmla="*/ 0 w 1071819"/>
                    <a:gd name="connsiteY5" fmla="*/ 958278 h 958278"/>
                    <a:gd name="connsiteX6" fmla="*/ 0 w 1071819"/>
                    <a:gd name="connsiteY6" fmla="*/ 0 h 958278"/>
                    <a:gd name="connsiteX0" fmla="*/ 0 w 1071819"/>
                    <a:gd name="connsiteY0" fmla="*/ 0 h 1188484"/>
                    <a:gd name="connsiteX1" fmla="*/ 1071819 w 1071819"/>
                    <a:gd name="connsiteY1" fmla="*/ 50965 h 1188484"/>
                    <a:gd name="connsiteX2" fmla="*/ 488353 w 1071819"/>
                    <a:gd name="connsiteY2" fmla="*/ 207877 h 1188484"/>
                    <a:gd name="connsiteX3" fmla="*/ 207877 w 1071819"/>
                    <a:gd name="connsiteY3" fmla="*/ 207877 h 1188484"/>
                    <a:gd name="connsiteX4" fmla="*/ 233346 w 1071819"/>
                    <a:gd name="connsiteY4" fmla="*/ 603207 h 1188484"/>
                    <a:gd name="connsiteX5" fmla="*/ 13224 w 1071819"/>
                    <a:gd name="connsiteY5" fmla="*/ 1188484 h 1188484"/>
                    <a:gd name="connsiteX6" fmla="*/ 0 w 1071819"/>
                    <a:gd name="connsiteY6" fmla="*/ 0 h 1188484"/>
                    <a:gd name="connsiteX0" fmla="*/ 0 w 1071819"/>
                    <a:gd name="connsiteY0" fmla="*/ 0 h 883922"/>
                    <a:gd name="connsiteX1" fmla="*/ 1071819 w 1071819"/>
                    <a:gd name="connsiteY1" fmla="*/ 50965 h 883922"/>
                    <a:gd name="connsiteX2" fmla="*/ 488353 w 1071819"/>
                    <a:gd name="connsiteY2" fmla="*/ 207877 h 883922"/>
                    <a:gd name="connsiteX3" fmla="*/ 207877 w 1071819"/>
                    <a:gd name="connsiteY3" fmla="*/ 207877 h 883922"/>
                    <a:gd name="connsiteX4" fmla="*/ 233346 w 1071819"/>
                    <a:gd name="connsiteY4" fmla="*/ 603207 h 883922"/>
                    <a:gd name="connsiteX5" fmla="*/ 31584 w 1071819"/>
                    <a:gd name="connsiteY5" fmla="*/ 883922 h 883922"/>
                    <a:gd name="connsiteX6" fmla="*/ 0 w 1071819"/>
                    <a:gd name="connsiteY6" fmla="*/ 0 h 883922"/>
                    <a:gd name="connsiteX0" fmla="*/ 0 w 1528106"/>
                    <a:gd name="connsiteY0" fmla="*/ 0 h 1511419"/>
                    <a:gd name="connsiteX1" fmla="*/ 1528106 w 1528106"/>
                    <a:gd name="connsiteY1" fmla="*/ 678462 h 1511419"/>
                    <a:gd name="connsiteX2" fmla="*/ 944640 w 1528106"/>
                    <a:gd name="connsiteY2" fmla="*/ 835374 h 1511419"/>
                    <a:gd name="connsiteX3" fmla="*/ 664164 w 1528106"/>
                    <a:gd name="connsiteY3" fmla="*/ 835374 h 1511419"/>
                    <a:gd name="connsiteX4" fmla="*/ 689633 w 1528106"/>
                    <a:gd name="connsiteY4" fmla="*/ 1230704 h 1511419"/>
                    <a:gd name="connsiteX5" fmla="*/ 487871 w 1528106"/>
                    <a:gd name="connsiteY5" fmla="*/ 1511419 h 1511419"/>
                    <a:gd name="connsiteX6" fmla="*/ 0 w 1528106"/>
                    <a:gd name="connsiteY6" fmla="*/ 0 h 1511419"/>
                    <a:gd name="connsiteX0" fmla="*/ 0 w 1536240"/>
                    <a:gd name="connsiteY0" fmla="*/ 0 h 1511419"/>
                    <a:gd name="connsiteX1" fmla="*/ 1536240 w 1536240"/>
                    <a:gd name="connsiteY1" fmla="*/ 878109 h 1511419"/>
                    <a:gd name="connsiteX2" fmla="*/ 944640 w 1536240"/>
                    <a:gd name="connsiteY2" fmla="*/ 835374 h 1511419"/>
                    <a:gd name="connsiteX3" fmla="*/ 664164 w 1536240"/>
                    <a:gd name="connsiteY3" fmla="*/ 835374 h 1511419"/>
                    <a:gd name="connsiteX4" fmla="*/ 689633 w 1536240"/>
                    <a:gd name="connsiteY4" fmla="*/ 1230704 h 1511419"/>
                    <a:gd name="connsiteX5" fmla="*/ 487871 w 1536240"/>
                    <a:gd name="connsiteY5" fmla="*/ 1511419 h 1511419"/>
                    <a:gd name="connsiteX6" fmla="*/ 0 w 1536240"/>
                    <a:gd name="connsiteY6" fmla="*/ 0 h 1511419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664164 w 1536240"/>
                    <a:gd name="connsiteY3" fmla="*/ 835374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721200 w 1536240"/>
                    <a:gd name="connsiteY3" fmla="*/ 913811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689633 w 1536240"/>
                    <a:gd name="connsiteY4" fmla="*/ 1230704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944640 w 1536240"/>
                    <a:gd name="connsiteY2" fmla="*/ 835374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  <a:gd name="connsiteX0" fmla="*/ 0 w 1536240"/>
                    <a:gd name="connsiteY0" fmla="*/ 0 h 1777290"/>
                    <a:gd name="connsiteX1" fmla="*/ 1536240 w 1536240"/>
                    <a:gd name="connsiteY1" fmla="*/ 878109 h 1777290"/>
                    <a:gd name="connsiteX2" fmla="*/ 1307264 w 1536240"/>
                    <a:gd name="connsiteY2" fmla="*/ 1119619 h 1777290"/>
                    <a:gd name="connsiteX3" fmla="*/ 466579 w 1536240"/>
                    <a:gd name="connsiteY3" fmla="*/ 516533 h 1777290"/>
                    <a:gd name="connsiteX4" fmla="*/ 945519 w 1536240"/>
                    <a:gd name="connsiteY4" fmla="*/ 1512860 h 1777290"/>
                    <a:gd name="connsiteX5" fmla="*/ 664069 w 1536240"/>
                    <a:gd name="connsiteY5" fmla="*/ 1777290 h 1777290"/>
                    <a:gd name="connsiteX6" fmla="*/ 0 w 1536240"/>
                    <a:gd name="connsiteY6" fmla="*/ 0 h 1777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6240" h="1777290">
                      <a:moveTo>
                        <a:pt x="0" y="0"/>
                      </a:moveTo>
                      <a:lnTo>
                        <a:pt x="1536240" y="878109"/>
                      </a:lnTo>
                      <a:lnTo>
                        <a:pt x="1307264" y="1119619"/>
                      </a:lnTo>
                      <a:lnTo>
                        <a:pt x="466579" y="516533"/>
                      </a:lnTo>
                      <a:lnTo>
                        <a:pt x="945519" y="1512860"/>
                      </a:lnTo>
                      <a:lnTo>
                        <a:pt x="664069" y="177729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 rot="17331418">
                  <a:off x="3848629" y="1514962"/>
                  <a:ext cx="370570" cy="11167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s-E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1" name="Oval 50"/>
              <p:cNvSpPr/>
              <p:nvPr/>
            </p:nvSpPr>
            <p:spPr>
              <a:xfrm>
                <a:off x="3834668" y="1150622"/>
                <a:ext cx="693371" cy="360040"/>
              </a:xfrm>
              <a:prstGeom prst="ellipse">
                <a:avLst/>
              </a:prstGeom>
              <a:solidFill>
                <a:srgbClr val="FF616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400" dirty="0" smtClean="0">
                    <a:solidFill>
                      <a:schemeClr val="tx1"/>
                    </a:solidFill>
                  </a:rPr>
                  <a:t>HRP</a:t>
                </a:r>
                <a:endParaRPr lang="es-E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528039" y="620274"/>
                <a:ext cx="8766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sz="1400" dirty="0" err="1" smtClean="0"/>
                  <a:t>Substrate</a:t>
                </a:r>
                <a:endParaRPr lang="es-ES" sz="1400" dirty="0"/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>
                <a:off x="4644008" y="1330642"/>
                <a:ext cx="1224136" cy="1012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5959202" y="1143794"/>
                <a:ext cx="649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b="1" dirty="0" smtClean="0">
                    <a:solidFill>
                      <a:srgbClr val="0070C0"/>
                    </a:solidFill>
                  </a:rPr>
                  <a:t>Light</a:t>
                </a:r>
                <a:endParaRPr lang="es-ES" b="1" dirty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447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79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</dc:creator>
  <cp:lastModifiedBy>elena</cp:lastModifiedBy>
  <cp:revision>44</cp:revision>
  <dcterms:created xsi:type="dcterms:W3CDTF">2013-10-21T20:39:16Z</dcterms:created>
  <dcterms:modified xsi:type="dcterms:W3CDTF">2013-10-23T15:33:33Z</dcterms:modified>
</cp:coreProperties>
</file>