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s-E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s-ES"/>
          </a:p>
        </p:txBody>
      </p:sp>
      <p:sp>
        <p:nvSpPr>
          <p:cNvPr id="4" name="Date Placeholder 3"/>
          <p:cNvSpPr>
            <a:spLocks noGrp="1"/>
          </p:cNvSpPr>
          <p:nvPr>
            <p:ph type="dt" sz="half" idx="10"/>
          </p:nvPr>
        </p:nvSpPr>
        <p:spPr/>
        <p:txBody>
          <a:bodyPr/>
          <a:lstStyle/>
          <a:p>
            <a:fld id="{E9C09583-4BE1-425F-9FBF-6F02109BCA89}" type="datetimeFigureOut">
              <a:rPr lang="es-ES" smtClean="0"/>
              <a:t>23/10/2013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736C34E-A491-4C83-B1BB-DFA3A9AAA8E9}" type="slidenum">
              <a:rPr lang="es-ES" smtClean="0"/>
              <a:t>‹#›</a:t>
            </a:fld>
            <a:endParaRPr lang="es-ES"/>
          </a:p>
        </p:txBody>
      </p:sp>
    </p:spTree>
    <p:extLst>
      <p:ext uri="{BB962C8B-B14F-4D97-AF65-F5344CB8AC3E}">
        <p14:creationId xmlns:p14="http://schemas.microsoft.com/office/powerpoint/2010/main" val="1408756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10"/>
          </p:nvPr>
        </p:nvSpPr>
        <p:spPr/>
        <p:txBody>
          <a:bodyPr/>
          <a:lstStyle/>
          <a:p>
            <a:fld id="{E9C09583-4BE1-425F-9FBF-6F02109BCA89}" type="datetimeFigureOut">
              <a:rPr lang="es-ES" smtClean="0"/>
              <a:t>23/10/2013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736C34E-A491-4C83-B1BB-DFA3A9AAA8E9}" type="slidenum">
              <a:rPr lang="es-ES" smtClean="0"/>
              <a:t>‹#›</a:t>
            </a:fld>
            <a:endParaRPr lang="es-ES"/>
          </a:p>
        </p:txBody>
      </p:sp>
    </p:spTree>
    <p:extLst>
      <p:ext uri="{BB962C8B-B14F-4D97-AF65-F5344CB8AC3E}">
        <p14:creationId xmlns:p14="http://schemas.microsoft.com/office/powerpoint/2010/main" val="3720430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s-E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10"/>
          </p:nvPr>
        </p:nvSpPr>
        <p:spPr/>
        <p:txBody>
          <a:bodyPr/>
          <a:lstStyle/>
          <a:p>
            <a:fld id="{E9C09583-4BE1-425F-9FBF-6F02109BCA89}" type="datetimeFigureOut">
              <a:rPr lang="es-ES" smtClean="0"/>
              <a:t>23/10/2013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736C34E-A491-4C83-B1BB-DFA3A9AAA8E9}" type="slidenum">
              <a:rPr lang="es-ES" smtClean="0"/>
              <a:t>‹#›</a:t>
            </a:fld>
            <a:endParaRPr lang="es-ES"/>
          </a:p>
        </p:txBody>
      </p:sp>
    </p:spTree>
    <p:extLst>
      <p:ext uri="{BB962C8B-B14F-4D97-AF65-F5344CB8AC3E}">
        <p14:creationId xmlns:p14="http://schemas.microsoft.com/office/powerpoint/2010/main" val="1462745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10"/>
          </p:nvPr>
        </p:nvSpPr>
        <p:spPr/>
        <p:txBody>
          <a:bodyPr/>
          <a:lstStyle/>
          <a:p>
            <a:fld id="{E9C09583-4BE1-425F-9FBF-6F02109BCA89}" type="datetimeFigureOut">
              <a:rPr lang="es-ES" smtClean="0"/>
              <a:t>23/10/2013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736C34E-A491-4C83-B1BB-DFA3A9AAA8E9}" type="slidenum">
              <a:rPr lang="es-ES" smtClean="0"/>
              <a:t>‹#›</a:t>
            </a:fld>
            <a:endParaRPr lang="es-ES"/>
          </a:p>
        </p:txBody>
      </p:sp>
    </p:spTree>
    <p:extLst>
      <p:ext uri="{BB962C8B-B14F-4D97-AF65-F5344CB8AC3E}">
        <p14:creationId xmlns:p14="http://schemas.microsoft.com/office/powerpoint/2010/main" val="879231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s-E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C09583-4BE1-425F-9FBF-6F02109BCA89}" type="datetimeFigureOut">
              <a:rPr lang="es-ES" smtClean="0"/>
              <a:t>23/10/2013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736C34E-A491-4C83-B1BB-DFA3A9AAA8E9}" type="slidenum">
              <a:rPr lang="es-ES" smtClean="0"/>
              <a:t>‹#›</a:t>
            </a:fld>
            <a:endParaRPr lang="es-ES"/>
          </a:p>
        </p:txBody>
      </p:sp>
    </p:spTree>
    <p:extLst>
      <p:ext uri="{BB962C8B-B14F-4D97-AF65-F5344CB8AC3E}">
        <p14:creationId xmlns:p14="http://schemas.microsoft.com/office/powerpoint/2010/main" val="842534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5" name="Date Placeholder 4"/>
          <p:cNvSpPr>
            <a:spLocks noGrp="1"/>
          </p:cNvSpPr>
          <p:nvPr>
            <p:ph type="dt" sz="half" idx="10"/>
          </p:nvPr>
        </p:nvSpPr>
        <p:spPr/>
        <p:txBody>
          <a:bodyPr/>
          <a:lstStyle/>
          <a:p>
            <a:fld id="{E9C09583-4BE1-425F-9FBF-6F02109BCA89}" type="datetimeFigureOut">
              <a:rPr lang="es-ES" smtClean="0"/>
              <a:t>23/10/2013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736C34E-A491-4C83-B1BB-DFA3A9AAA8E9}" type="slidenum">
              <a:rPr lang="es-ES" smtClean="0"/>
              <a:t>‹#›</a:t>
            </a:fld>
            <a:endParaRPr lang="es-ES"/>
          </a:p>
        </p:txBody>
      </p:sp>
    </p:spTree>
    <p:extLst>
      <p:ext uri="{BB962C8B-B14F-4D97-AF65-F5344CB8AC3E}">
        <p14:creationId xmlns:p14="http://schemas.microsoft.com/office/powerpoint/2010/main" val="1870206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s-E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7" name="Date Placeholder 6"/>
          <p:cNvSpPr>
            <a:spLocks noGrp="1"/>
          </p:cNvSpPr>
          <p:nvPr>
            <p:ph type="dt" sz="half" idx="10"/>
          </p:nvPr>
        </p:nvSpPr>
        <p:spPr/>
        <p:txBody>
          <a:bodyPr/>
          <a:lstStyle/>
          <a:p>
            <a:fld id="{E9C09583-4BE1-425F-9FBF-6F02109BCA89}" type="datetimeFigureOut">
              <a:rPr lang="es-ES" smtClean="0"/>
              <a:t>23/10/2013</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D736C34E-A491-4C83-B1BB-DFA3A9AAA8E9}" type="slidenum">
              <a:rPr lang="es-ES" smtClean="0"/>
              <a:t>‹#›</a:t>
            </a:fld>
            <a:endParaRPr lang="es-ES"/>
          </a:p>
        </p:txBody>
      </p:sp>
    </p:spTree>
    <p:extLst>
      <p:ext uri="{BB962C8B-B14F-4D97-AF65-F5344CB8AC3E}">
        <p14:creationId xmlns:p14="http://schemas.microsoft.com/office/powerpoint/2010/main" val="1872093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Date Placeholder 2"/>
          <p:cNvSpPr>
            <a:spLocks noGrp="1"/>
          </p:cNvSpPr>
          <p:nvPr>
            <p:ph type="dt" sz="half" idx="10"/>
          </p:nvPr>
        </p:nvSpPr>
        <p:spPr/>
        <p:txBody>
          <a:bodyPr/>
          <a:lstStyle/>
          <a:p>
            <a:fld id="{E9C09583-4BE1-425F-9FBF-6F02109BCA89}" type="datetimeFigureOut">
              <a:rPr lang="es-ES" smtClean="0"/>
              <a:t>23/10/2013</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D736C34E-A491-4C83-B1BB-DFA3A9AAA8E9}" type="slidenum">
              <a:rPr lang="es-ES" smtClean="0"/>
              <a:t>‹#›</a:t>
            </a:fld>
            <a:endParaRPr lang="es-ES"/>
          </a:p>
        </p:txBody>
      </p:sp>
    </p:spTree>
    <p:extLst>
      <p:ext uri="{BB962C8B-B14F-4D97-AF65-F5344CB8AC3E}">
        <p14:creationId xmlns:p14="http://schemas.microsoft.com/office/powerpoint/2010/main" val="2933178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C09583-4BE1-425F-9FBF-6F02109BCA89}" type="datetimeFigureOut">
              <a:rPr lang="es-ES" smtClean="0"/>
              <a:t>23/10/2013</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D736C34E-A491-4C83-B1BB-DFA3A9AAA8E9}" type="slidenum">
              <a:rPr lang="es-ES" smtClean="0"/>
              <a:t>‹#›</a:t>
            </a:fld>
            <a:endParaRPr lang="es-ES"/>
          </a:p>
        </p:txBody>
      </p:sp>
    </p:spTree>
    <p:extLst>
      <p:ext uri="{BB962C8B-B14F-4D97-AF65-F5344CB8AC3E}">
        <p14:creationId xmlns:p14="http://schemas.microsoft.com/office/powerpoint/2010/main" val="1180981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s-E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C09583-4BE1-425F-9FBF-6F02109BCA89}" type="datetimeFigureOut">
              <a:rPr lang="es-ES" smtClean="0"/>
              <a:t>23/10/2013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736C34E-A491-4C83-B1BB-DFA3A9AAA8E9}" type="slidenum">
              <a:rPr lang="es-ES" smtClean="0"/>
              <a:t>‹#›</a:t>
            </a:fld>
            <a:endParaRPr lang="es-ES"/>
          </a:p>
        </p:txBody>
      </p:sp>
    </p:spTree>
    <p:extLst>
      <p:ext uri="{BB962C8B-B14F-4D97-AF65-F5344CB8AC3E}">
        <p14:creationId xmlns:p14="http://schemas.microsoft.com/office/powerpoint/2010/main" val="839627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s-E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C09583-4BE1-425F-9FBF-6F02109BCA89}" type="datetimeFigureOut">
              <a:rPr lang="es-ES" smtClean="0"/>
              <a:t>23/10/2013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736C34E-A491-4C83-B1BB-DFA3A9AAA8E9}" type="slidenum">
              <a:rPr lang="es-ES" smtClean="0"/>
              <a:t>‹#›</a:t>
            </a:fld>
            <a:endParaRPr lang="es-ES"/>
          </a:p>
        </p:txBody>
      </p:sp>
    </p:spTree>
    <p:extLst>
      <p:ext uri="{BB962C8B-B14F-4D97-AF65-F5344CB8AC3E}">
        <p14:creationId xmlns:p14="http://schemas.microsoft.com/office/powerpoint/2010/main" val="1244645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s-E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C09583-4BE1-425F-9FBF-6F02109BCA89}" type="datetimeFigureOut">
              <a:rPr lang="es-ES" smtClean="0"/>
              <a:t>23/10/2013</a:t>
            </a:fld>
            <a:endParaRPr lang="es-E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36C34E-A491-4C83-B1BB-DFA3A9AAA8E9}" type="slidenum">
              <a:rPr lang="es-ES" smtClean="0"/>
              <a:t>‹#›</a:t>
            </a:fld>
            <a:endParaRPr lang="es-ES"/>
          </a:p>
        </p:txBody>
      </p:sp>
    </p:spTree>
    <p:extLst>
      <p:ext uri="{BB962C8B-B14F-4D97-AF65-F5344CB8AC3E}">
        <p14:creationId xmlns:p14="http://schemas.microsoft.com/office/powerpoint/2010/main" val="18709004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0387" y="1556792"/>
            <a:ext cx="4597400" cy="4078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own Arrow 3"/>
          <p:cNvSpPr/>
          <p:nvPr/>
        </p:nvSpPr>
        <p:spPr>
          <a:xfrm>
            <a:off x="4860032" y="836712"/>
            <a:ext cx="216024" cy="864096"/>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TextBox 1"/>
          <p:cNvSpPr txBox="1"/>
          <p:nvPr/>
        </p:nvSpPr>
        <p:spPr>
          <a:xfrm>
            <a:off x="107504" y="98235"/>
            <a:ext cx="8352928" cy="584775"/>
          </a:xfrm>
          <a:prstGeom prst="rect">
            <a:avLst/>
          </a:prstGeom>
          <a:noFill/>
        </p:spPr>
        <p:txBody>
          <a:bodyPr wrap="square" rtlCol="0">
            <a:spAutoFit/>
          </a:bodyPr>
          <a:lstStyle/>
          <a:p>
            <a:r>
              <a:rPr lang="en-US" sz="1600" i="1" dirty="0">
                <a:solidFill>
                  <a:srgbClr val="0070C0"/>
                </a:solidFill>
              </a:rPr>
              <a:t>Editors, please highlight the fourth HA-VIP1 band as “VIP1 amounts were reduced to a significant degree when </a:t>
            </a:r>
            <a:r>
              <a:rPr lang="en-US" sz="1600" i="1" dirty="0" err="1">
                <a:solidFill>
                  <a:srgbClr val="0070C0"/>
                </a:solidFill>
              </a:rPr>
              <a:t>coexpressed</a:t>
            </a:r>
            <a:r>
              <a:rPr lang="en-US" sz="1600" i="1" dirty="0">
                <a:solidFill>
                  <a:srgbClr val="0070C0"/>
                </a:solidFill>
              </a:rPr>
              <a:t> with VBF” is narrated. </a:t>
            </a:r>
            <a:endParaRPr lang="es-ES" sz="1600" dirty="0">
              <a:solidFill>
                <a:srgbClr val="0070C0"/>
              </a:solidFill>
            </a:endParaRPr>
          </a:p>
        </p:txBody>
      </p:sp>
    </p:spTree>
    <p:extLst>
      <p:ext uri="{BB962C8B-B14F-4D97-AF65-F5344CB8AC3E}">
        <p14:creationId xmlns:p14="http://schemas.microsoft.com/office/powerpoint/2010/main" val="1962152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0387" y="1556792"/>
            <a:ext cx="4597400" cy="4078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Down Arrow 4"/>
          <p:cNvSpPr/>
          <p:nvPr/>
        </p:nvSpPr>
        <p:spPr>
          <a:xfrm>
            <a:off x="4355976" y="1124744"/>
            <a:ext cx="210641" cy="720080"/>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TextBox 1"/>
          <p:cNvSpPr txBox="1"/>
          <p:nvPr/>
        </p:nvSpPr>
        <p:spPr>
          <a:xfrm>
            <a:off x="124331" y="56321"/>
            <a:ext cx="8532440" cy="830997"/>
          </a:xfrm>
          <a:prstGeom prst="rect">
            <a:avLst/>
          </a:prstGeom>
          <a:noFill/>
        </p:spPr>
        <p:txBody>
          <a:bodyPr wrap="square" rtlCol="0">
            <a:spAutoFit/>
          </a:bodyPr>
          <a:lstStyle/>
          <a:p>
            <a:pPr marL="0" lvl="2"/>
            <a:r>
              <a:rPr lang="en-US" sz="1600" i="1" dirty="0">
                <a:solidFill>
                  <a:srgbClr val="0070C0"/>
                </a:solidFill>
              </a:rPr>
              <a:t>Then highlight HA-VIP1 bands 1 through 3 as “but remained relatively stable in the absence of VBF </a:t>
            </a:r>
            <a:r>
              <a:rPr lang="en-US" sz="1600" i="1" dirty="0" err="1">
                <a:solidFill>
                  <a:srgbClr val="0070C0"/>
                </a:solidFill>
              </a:rPr>
              <a:t>coexpression</a:t>
            </a:r>
            <a:r>
              <a:rPr lang="en-US" sz="1600" i="1" dirty="0">
                <a:solidFill>
                  <a:srgbClr val="0070C0"/>
                </a:solidFill>
              </a:rPr>
              <a:t>” is narrated.</a:t>
            </a:r>
            <a:endParaRPr lang="es-ES" sz="1600" dirty="0">
              <a:solidFill>
                <a:srgbClr val="0070C0"/>
              </a:solidFill>
            </a:endParaRPr>
          </a:p>
          <a:p>
            <a:endParaRPr lang="es-ES" sz="1600" dirty="0">
              <a:solidFill>
                <a:srgbClr val="0070C0"/>
              </a:solidFill>
            </a:endParaRPr>
          </a:p>
        </p:txBody>
      </p:sp>
    </p:spTree>
    <p:extLst>
      <p:ext uri="{BB962C8B-B14F-4D97-AF65-F5344CB8AC3E}">
        <p14:creationId xmlns:p14="http://schemas.microsoft.com/office/powerpoint/2010/main" val="6853298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0387" y="1556792"/>
            <a:ext cx="4597400" cy="4078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Down Arrow 4"/>
          <p:cNvSpPr/>
          <p:nvPr/>
        </p:nvSpPr>
        <p:spPr>
          <a:xfrm>
            <a:off x="5702648" y="836712"/>
            <a:ext cx="210641" cy="720080"/>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TextBox 1"/>
          <p:cNvSpPr txBox="1"/>
          <p:nvPr/>
        </p:nvSpPr>
        <p:spPr>
          <a:xfrm>
            <a:off x="75038" y="116632"/>
            <a:ext cx="6096284" cy="584775"/>
          </a:xfrm>
          <a:prstGeom prst="rect">
            <a:avLst/>
          </a:prstGeom>
          <a:noFill/>
        </p:spPr>
        <p:txBody>
          <a:bodyPr wrap="none" rtlCol="0">
            <a:spAutoFit/>
          </a:bodyPr>
          <a:lstStyle/>
          <a:p>
            <a:pPr marL="0" lvl="2"/>
            <a:r>
              <a:rPr lang="en-US" sz="1600" i="1" dirty="0">
                <a:solidFill>
                  <a:srgbClr val="0070C0"/>
                </a:solidFill>
              </a:rPr>
              <a:t>Editors, please highlight the last HA-VIP1 band as this point is narrated.</a:t>
            </a:r>
            <a:endParaRPr lang="es-ES" sz="1600" dirty="0">
              <a:solidFill>
                <a:srgbClr val="0070C0"/>
              </a:solidFill>
            </a:endParaRPr>
          </a:p>
          <a:p>
            <a:endParaRPr lang="es-ES" sz="1600" dirty="0">
              <a:solidFill>
                <a:srgbClr val="0070C0"/>
              </a:solidFill>
            </a:endParaRPr>
          </a:p>
        </p:txBody>
      </p:sp>
    </p:spTree>
    <p:extLst>
      <p:ext uri="{BB962C8B-B14F-4D97-AF65-F5344CB8AC3E}">
        <p14:creationId xmlns:p14="http://schemas.microsoft.com/office/powerpoint/2010/main" val="6713825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0387" y="1556792"/>
            <a:ext cx="4597400" cy="4078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Down Arrow 5"/>
          <p:cNvSpPr/>
          <p:nvPr/>
        </p:nvSpPr>
        <p:spPr>
          <a:xfrm>
            <a:off x="4882003" y="3257274"/>
            <a:ext cx="216024" cy="864096"/>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Down Arrow 6"/>
          <p:cNvSpPr/>
          <p:nvPr/>
        </p:nvSpPr>
        <p:spPr>
          <a:xfrm>
            <a:off x="5737223" y="3254541"/>
            <a:ext cx="216784" cy="504056"/>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TextBox 7"/>
          <p:cNvSpPr txBox="1"/>
          <p:nvPr/>
        </p:nvSpPr>
        <p:spPr>
          <a:xfrm>
            <a:off x="107504" y="16737"/>
            <a:ext cx="8640959" cy="1323439"/>
          </a:xfrm>
          <a:prstGeom prst="rect">
            <a:avLst/>
          </a:prstGeom>
          <a:noFill/>
        </p:spPr>
        <p:txBody>
          <a:bodyPr wrap="square" rtlCol="0">
            <a:spAutoFit/>
          </a:bodyPr>
          <a:lstStyle/>
          <a:p>
            <a:pPr marL="0" lvl="2"/>
            <a:r>
              <a:rPr lang="en-US" sz="1600" i="1" dirty="0">
                <a:solidFill>
                  <a:srgbClr val="0070C0"/>
                </a:solidFill>
              </a:rPr>
              <a:t>Editors, please highlight the fourth bar on the bottom graph as “Quantification of these results demonstrated almost complete inhibition of VIP1 by VBF” is narrated.  Then, highlight the last bar as “which was blocked by MG132” is narrated.  Finally, continue to highlight last bar and also highlight the fifth bar as the last sentence is narrated.</a:t>
            </a:r>
            <a:endParaRPr lang="es-ES" sz="1600" dirty="0">
              <a:solidFill>
                <a:srgbClr val="0070C0"/>
              </a:solidFill>
            </a:endParaRPr>
          </a:p>
          <a:p>
            <a:endParaRPr lang="es-ES" sz="1600" dirty="0">
              <a:solidFill>
                <a:srgbClr val="0070C0"/>
              </a:solidFill>
            </a:endParaRPr>
          </a:p>
        </p:txBody>
      </p:sp>
    </p:spTree>
    <p:extLst>
      <p:ext uri="{BB962C8B-B14F-4D97-AF65-F5344CB8AC3E}">
        <p14:creationId xmlns:p14="http://schemas.microsoft.com/office/powerpoint/2010/main" val="2870797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129</Words>
  <Application>Microsoft Office PowerPoint</Application>
  <PresentationFormat>On-screen Show (4:3)</PresentationFormat>
  <Paragraphs>4</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elena</dc:creator>
  <cp:lastModifiedBy>elena</cp:lastModifiedBy>
  <cp:revision>6</cp:revision>
  <dcterms:created xsi:type="dcterms:W3CDTF">2013-10-22T15:54:38Z</dcterms:created>
  <dcterms:modified xsi:type="dcterms:W3CDTF">2013-10-23T14:52:01Z</dcterms:modified>
</cp:coreProperties>
</file>