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EA495-A93D-421E-B34D-2B6D07C0F252}" type="datetimeFigureOut">
              <a:rPr lang="en-US" smtClean="0"/>
              <a:t>03-Sep-13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F1A-3D92-411A-B926-28855C24BE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95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EA495-A93D-421E-B34D-2B6D07C0F252}" type="datetimeFigureOut">
              <a:rPr lang="en-US" smtClean="0"/>
              <a:t>03-Sep-13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F1A-3D92-411A-B926-28855C24BE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456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EA495-A93D-421E-B34D-2B6D07C0F252}" type="datetimeFigureOut">
              <a:rPr lang="en-US" smtClean="0"/>
              <a:t>03-Sep-13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F1A-3D92-411A-B926-28855C24BE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7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EA495-A93D-421E-B34D-2B6D07C0F252}" type="datetimeFigureOut">
              <a:rPr lang="en-US" smtClean="0"/>
              <a:t>03-Sep-13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F1A-3D92-411A-B926-28855C24BE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422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EA495-A93D-421E-B34D-2B6D07C0F252}" type="datetimeFigureOut">
              <a:rPr lang="en-US" smtClean="0"/>
              <a:t>03-Sep-13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F1A-3D92-411A-B926-28855C24BE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5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EA495-A93D-421E-B34D-2B6D07C0F252}" type="datetimeFigureOut">
              <a:rPr lang="en-US" smtClean="0"/>
              <a:t>03-Sep-13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F1A-3D92-411A-B926-28855C24BE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24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EA495-A93D-421E-B34D-2B6D07C0F252}" type="datetimeFigureOut">
              <a:rPr lang="en-US" smtClean="0"/>
              <a:t>03-Sep-13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F1A-3D92-411A-B926-28855C24BE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445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EA495-A93D-421E-B34D-2B6D07C0F252}" type="datetimeFigureOut">
              <a:rPr lang="en-US" smtClean="0"/>
              <a:t>03-Sep-13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F1A-3D92-411A-B926-28855C24BE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86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EA495-A93D-421E-B34D-2B6D07C0F252}" type="datetimeFigureOut">
              <a:rPr lang="en-US" smtClean="0"/>
              <a:t>03-Sep-13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F1A-3D92-411A-B926-28855C24BE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261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EA495-A93D-421E-B34D-2B6D07C0F252}" type="datetimeFigureOut">
              <a:rPr lang="en-US" smtClean="0"/>
              <a:t>03-Sep-13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F1A-3D92-411A-B926-28855C24BE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2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EA495-A93D-421E-B34D-2B6D07C0F252}" type="datetimeFigureOut">
              <a:rPr lang="en-US" smtClean="0"/>
              <a:t>03-Sep-13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77F1A-3D92-411A-B926-28855C24BE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47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EA495-A93D-421E-B34D-2B6D07C0F252}" type="datetimeFigureOut">
              <a:rPr lang="en-US" smtClean="0"/>
              <a:t>03-Sep-13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77F1A-3D92-411A-B926-28855C24BEA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013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129" y="1647577"/>
            <a:ext cx="1228071" cy="1629023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783" y="1647577"/>
            <a:ext cx="2174066" cy="1629023"/>
          </a:xfrm>
          <a:prstGeom prst="rect">
            <a:avLst/>
          </a:prstGeom>
        </p:spPr>
      </p:pic>
      <p:cxnSp>
        <p:nvCxnSpPr>
          <p:cNvPr id="5" name="4 Conector recto"/>
          <p:cNvCxnSpPr/>
          <p:nvPr/>
        </p:nvCxnSpPr>
        <p:spPr>
          <a:xfrm>
            <a:off x="1414688" y="2314562"/>
            <a:ext cx="616451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>
            <a:off x="1633810" y="2152637"/>
            <a:ext cx="0" cy="5334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1454240" y="2118097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491" y="232374"/>
            <a:ext cx="1472709" cy="1977426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0996" y="2186743"/>
            <a:ext cx="1514913" cy="2019884"/>
          </a:xfrm>
          <a:prstGeom prst="rect">
            <a:avLst/>
          </a:prstGeom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491" y="4206627"/>
            <a:ext cx="1472709" cy="1965573"/>
          </a:xfrm>
          <a:prstGeom prst="rect">
            <a:avLst/>
          </a:prstGeom>
        </p:spPr>
      </p:pic>
      <p:cxnSp>
        <p:nvCxnSpPr>
          <p:cNvPr id="16" name="15 Conector recto de flecha"/>
          <p:cNvCxnSpPr/>
          <p:nvPr/>
        </p:nvCxnSpPr>
        <p:spPr>
          <a:xfrm flipH="1">
            <a:off x="5766985" y="1221087"/>
            <a:ext cx="130536" cy="2286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 flipH="1">
            <a:off x="5365611" y="4764201"/>
            <a:ext cx="140468" cy="346779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22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3813403"/>
            <a:ext cx="1723237" cy="1291997"/>
          </a:xfrm>
          <a:prstGeom prst="rect">
            <a:avLst/>
          </a:prstGeom>
        </p:spPr>
      </p:pic>
      <p:pic>
        <p:nvPicPr>
          <p:cNvPr id="29" name="28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00729"/>
            <a:ext cx="1725730" cy="1294298"/>
          </a:xfrm>
          <a:prstGeom prst="rect">
            <a:avLst/>
          </a:prstGeom>
        </p:spPr>
      </p:pic>
      <p:sp>
        <p:nvSpPr>
          <p:cNvPr id="32" name="31 Flecha doblada"/>
          <p:cNvSpPr/>
          <p:nvPr/>
        </p:nvSpPr>
        <p:spPr>
          <a:xfrm>
            <a:off x="2819400" y="609600"/>
            <a:ext cx="1600200" cy="840087"/>
          </a:xfrm>
          <a:prstGeom prst="bent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32 Flecha doblada"/>
          <p:cNvSpPr/>
          <p:nvPr/>
        </p:nvSpPr>
        <p:spPr>
          <a:xfrm rot="5400000">
            <a:off x="6704657" y="533401"/>
            <a:ext cx="1067742" cy="1524944"/>
          </a:xfrm>
          <a:prstGeom prst="bent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33 Flecha doblada"/>
          <p:cNvSpPr/>
          <p:nvPr/>
        </p:nvSpPr>
        <p:spPr>
          <a:xfrm rot="10800000">
            <a:off x="6476056" y="4419600"/>
            <a:ext cx="1373486" cy="1219200"/>
          </a:xfrm>
          <a:prstGeom prst="bent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35 Flecha doblada"/>
          <p:cNvSpPr/>
          <p:nvPr/>
        </p:nvSpPr>
        <p:spPr>
          <a:xfrm rot="16200000">
            <a:off x="3295652" y="4793771"/>
            <a:ext cx="800099" cy="1600201"/>
          </a:xfrm>
          <a:prstGeom prst="bent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9298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</dc:creator>
  <cp:lastModifiedBy>Pablo</cp:lastModifiedBy>
  <cp:revision>3</cp:revision>
  <dcterms:created xsi:type="dcterms:W3CDTF">2013-09-04T03:05:52Z</dcterms:created>
  <dcterms:modified xsi:type="dcterms:W3CDTF">2013-09-04T03:33:41Z</dcterms:modified>
</cp:coreProperties>
</file>