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8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1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3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8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58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2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4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24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25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94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3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B3A84-6B6D-4B71-8B9C-6102BC494F41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64C22-883B-4DF1-95DC-04538FF85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6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743200" y="1628000"/>
            <a:ext cx="4114800" cy="1724800"/>
            <a:chOff x="2971800" y="1628000"/>
            <a:chExt cx="3952213" cy="1648600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1764" t="4045" r="18627" b="7721"/>
            <a:stretch>
              <a:fillRect/>
            </a:stretch>
          </p:blipFill>
          <p:spPr bwMode="auto">
            <a:xfrm>
              <a:off x="2971800" y="2045875"/>
              <a:ext cx="1219039" cy="1230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" name="Picture 7" descr="P5221703"/>
            <p:cNvPicPr>
              <a:picLocks noChangeAspect="1" noChangeArrowheads="1"/>
            </p:cNvPicPr>
            <p:nvPr/>
          </p:nvPicPr>
          <p:blipFill>
            <a:blip r:embed="rId3" cstate="print">
              <a:lum bright="18000" contrast="18000"/>
            </a:blip>
            <a:srcRect l="3201" t="5228" r="6732" b="12320"/>
            <a:stretch>
              <a:fillRect/>
            </a:stretch>
          </p:blipFill>
          <p:spPr bwMode="auto">
            <a:xfrm>
              <a:off x="5563936" y="2029069"/>
              <a:ext cx="1206342" cy="1213631"/>
            </a:xfrm>
            <a:prstGeom prst="rect">
              <a:avLst/>
            </a:prstGeom>
            <a:noFill/>
          </p:spPr>
        </p:pic>
        <p:pic>
          <p:nvPicPr>
            <p:cNvPr id="6" name="Picture 20" descr="\\W2kserver\shared2\moneim\2007_06_29\P6292001.JPG"/>
            <p:cNvPicPr>
              <a:picLocks noChangeAspect="1" noChangeArrowheads="1"/>
            </p:cNvPicPr>
            <p:nvPr/>
          </p:nvPicPr>
          <p:blipFill>
            <a:blip r:embed="rId4" cstate="print">
              <a:lum bright="54000" contrast="66000"/>
            </a:blip>
            <a:srcRect l="14128" t="8246" r="6401" b="10478"/>
            <a:stretch>
              <a:fillRect/>
            </a:stretch>
          </p:blipFill>
          <p:spPr bwMode="auto">
            <a:xfrm>
              <a:off x="4267200" y="2029067"/>
              <a:ext cx="1219039" cy="1231874"/>
            </a:xfrm>
            <a:prstGeom prst="rect">
              <a:avLst/>
            </a:prstGeom>
            <a:noFill/>
          </p:spPr>
        </p:pic>
        <p:sp>
          <p:nvSpPr>
            <p:cNvPr id="7" name="Rectangle 6"/>
            <p:cNvSpPr/>
            <p:nvPr/>
          </p:nvSpPr>
          <p:spPr>
            <a:xfrm>
              <a:off x="2971800" y="1644807"/>
              <a:ext cx="1261252" cy="4010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i="1" dirty="0" smtClean="0">
                  <a:latin typeface="Times New Roman" pitchFamily="18" charset="0"/>
                </a:rPr>
                <a:t>N. excelsiana</a:t>
              </a:r>
              <a:endParaRPr lang="en-US" sz="1200" i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410200" y="1628000"/>
              <a:ext cx="1513813" cy="4010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i="1" dirty="0" smtClean="0">
                  <a:latin typeface="Times New Roman" pitchFamily="18" charset="0"/>
                </a:rPr>
                <a:t>N. benthamiana </a:t>
              </a:r>
              <a:endParaRPr lang="en-US" sz="1200" i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4349326" y="1648226"/>
              <a:ext cx="1136913" cy="40106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i="1" dirty="0" smtClean="0">
                  <a:latin typeface="Times New Roman" pitchFamily="18" charset="0"/>
                </a:rPr>
                <a:t>N. excelsior</a:t>
              </a:r>
              <a:endParaRPr lang="en-US" sz="1200" i="1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6200" y="76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Figure 3</a:t>
            </a:r>
            <a:endParaRPr 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209800" y="2438400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09800" y="4645223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81400"/>
            <a:ext cx="4267200" cy="1674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2642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Fraunhofer USA CMB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Natasha Kushnir</dc:creator>
  <cp:lastModifiedBy>Moneim Shamloul</cp:lastModifiedBy>
  <cp:revision>5</cp:revision>
  <dcterms:created xsi:type="dcterms:W3CDTF">2013-05-14T23:13:03Z</dcterms:created>
  <dcterms:modified xsi:type="dcterms:W3CDTF">2013-08-22T02:28:17Z</dcterms:modified>
</cp:coreProperties>
</file>