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90" autoAdjust="0"/>
    <p:restoredTop sz="94660"/>
  </p:normalViewPr>
  <p:slideViewPr>
    <p:cSldViewPr>
      <p:cViewPr>
        <p:scale>
          <a:sx n="80" d="100"/>
          <a:sy n="80" d="100"/>
        </p:scale>
        <p:origin x="-78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408E4-6647-41A4-A9A3-0918CD708C6D}" type="datetimeFigureOut">
              <a:rPr lang="en-US" smtClean="0"/>
              <a:t>8/19/2013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4D0B2-BDCC-43E4-9822-D163E2FC4D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887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408E4-6647-41A4-A9A3-0918CD708C6D}" type="datetimeFigureOut">
              <a:rPr lang="en-US" smtClean="0"/>
              <a:t>8/19/2013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4D0B2-BDCC-43E4-9822-D163E2FC4D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512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408E4-6647-41A4-A9A3-0918CD708C6D}" type="datetimeFigureOut">
              <a:rPr lang="en-US" smtClean="0"/>
              <a:t>8/19/2013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4D0B2-BDCC-43E4-9822-D163E2FC4D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712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408E4-6647-41A4-A9A3-0918CD708C6D}" type="datetimeFigureOut">
              <a:rPr lang="en-US" smtClean="0"/>
              <a:t>8/19/2013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4D0B2-BDCC-43E4-9822-D163E2FC4D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054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408E4-6647-41A4-A9A3-0918CD708C6D}" type="datetimeFigureOut">
              <a:rPr lang="en-US" smtClean="0"/>
              <a:t>8/19/2013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4D0B2-BDCC-43E4-9822-D163E2FC4D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934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408E4-6647-41A4-A9A3-0918CD708C6D}" type="datetimeFigureOut">
              <a:rPr lang="en-US" smtClean="0"/>
              <a:t>8/19/2013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4D0B2-BDCC-43E4-9822-D163E2FC4D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816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408E4-6647-41A4-A9A3-0918CD708C6D}" type="datetimeFigureOut">
              <a:rPr lang="en-US" smtClean="0"/>
              <a:t>8/19/2013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4D0B2-BDCC-43E4-9822-D163E2FC4D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565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408E4-6647-41A4-A9A3-0918CD708C6D}" type="datetimeFigureOut">
              <a:rPr lang="en-US" smtClean="0"/>
              <a:t>8/19/2013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4D0B2-BDCC-43E4-9822-D163E2FC4D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455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408E4-6647-41A4-A9A3-0918CD708C6D}" type="datetimeFigureOut">
              <a:rPr lang="en-US" smtClean="0"/>
              <a:t>8/19/2013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4D0B2-BDCC-43E4-9822-D163E2FC4D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146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408E4-6647-41A4-A9A3-0918CD708C6D}" type="datetimeFigureOut">
              <a:rPr lang="en-US" smtClean="0"/>
              <a:t>8/19/2013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4D0B2-BDCC-43E4-9822-D163E2FC4D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990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408E4-6647-41A4-A9A3-0918CD708C6D}" type="datetimeFigureOut">
              <a:rPr lang="en-US" smtClean="0"/>
              <a:t>8/19/2013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4D0B2-BDCC-43E4-9822-D163E2FC4D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930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8408E4-6647-41A4-A9A3-0918CD708C6D}" type="datetimeFigureOut">
              <a:rPr lang="en-US" smtClean="0"/>
              <a:t>8/19/2013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C4D0B2-BDCC-43E4-9822-D163E2FC4D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962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524000"/>
            <a:ext cx="2063750" cy="264306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524000"/>
            <a:ext cx="2508250" cy="264306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13" name="Text Box 3"/>
          <p:cNvSpPr txBox="1">
            <a:spLocks noChangeArrowheads="1"/>
          </p:cNvSpPr>
          <p:nvPr/>
        </p:nvSpPr>
        <p:spPr bwMode="auto">
          <a:xfrm>
            <a:off x="2438400" y="4572000"/>
            <a:ext cx="228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pic>
        <p:nvPicPr>
          <p:cNvPr id="26" name="Picture 3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825"/>
          <a:stretch/>
        </p:blipFill>
        <p:spPr bwMode="auto">
          <a:xfrm>
            <a:off x="2131959" y="4390092"/>
            <a:ext cx="2065391" cy="715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828800" y="1371600"/>
            <a:ext cx="2087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28800" y="4724400"/>
            <a:ext cx="2087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68044" y="1371600"/>
            <a:ext cx="2087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" y="762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Figure 2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203878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5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Fraunhofer USA CMB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Natasha Kushnir</dc:creator>
  <cp:lastModifiedBy>Moneim Shamloul</cp:lastModifiedBy>
  <cp:revision>12</cp:revision>
  <dcterms:created xsi:type="dcterms:W3CDTF">2013-05-14T23:11:28Z</dcterms:created>
  <dcterms:modified xsi:type="dcterms:W3CDTF">2013-08-19T10:29:38Z</dcterms:modified>
</cp:coreProperties>
</file>