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9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29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2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1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2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16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6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61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8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99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19EB8-D128-4115-AAAE-37FD629ED072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6E4E9-76FC-4D16-A541-FADB22CAB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9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307408" y="9272007"/>
            <a:ext cx="6858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298008" y="9272007"/>
            <a:ext cx="99870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441008" y="9272007"/>
            <a:ext cx="962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" name="Picture 5" descr="LB-AB Media Comparison upside down"/>
          <p:cNvPicPr>
            <a:picLocks noChangeAspect="1" noChangeArrowheads="1"/>
          </p:cNvPicPr>
          <p:nvPr/>
        </p:nvPicPr>
        <p:blipFill>
          <a:blip r:embed="rId2" cstate="print"/>
          <a:srcRect r="16331" b="16667"/>
          <a:stretch>
            <a:fillRect/>
          </a:stretch>
        </p:blipFill>
        <p:spPr bwMode="auto">
          <a:xfrm>
            <a:off x="3679280" y="3451524"/>
            <a:ext cx="2057401" cy="246888"/>
          </a:xfrm>
          <a:prstGeom prst="rect">
            <a:avLst/>
          </a:prstGeom>
          <a:noFill/>
        </p:spPr>
      </p:pic>
      <p:sp>
        <p:nvSpPr>
          <p:cNvPr id="21" name="Line 16"/>
          <p:cNvSpPr>
            <a:spLocks noChangeShapeType="1"/>
          </p:cNvSpPr>
          <p:nvPr/>
        </p:nvSpPr>
        <p:spPr bwMode="auto">
          <a:xfrm>
            <a:off x="3679281" y="3159880"/>
            <a:ext cx="5334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>
            <a:off x="4441281" y="3083680"/>
            <a:ext cx="1276728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 rot="18229569">
            <a:off x="3578962" y="3210838"/>
            <a:ext cx="433516" cy="2154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sz="8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4" name="Text Box 24"/>
          <p:cNvSpPr txBox="1">
            <a:spLocks noChangeArrowheads="1"/>
          </p:cNvSpPr>
          <p:nvPr/>
        </p:nvSpPr>
        <p:spPr bwMode="auto">
          <a:xfrm rot="18229569">
            <a:off x="3746740" y="3206838"/>
            <a:ext cx="443150" cy="2154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8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5" name="Text Box 25"/>
          <p:cNvSpPr txBox="1">
            <a:spLocks noChangeArrowheads="1"/>
          </p:cNvSpPr>
          <p:nvPr/>
        </p:nvSpPr>
        <p:spPr bwMode="auto">
          <a:xfrm rot="18229569">
            <a:off x="3909951" y="3227096"/>
            <a:ext cx="394375" cy="2154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8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 rot="18297345">
            <a:off x="4258051" y="3160232"/>
            <a:ext cx="5578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MMA-1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 rot="18297345">
            <a:off x="4429588" y="3171522"/>
            <a:ext cx="5556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MMA-2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rot="18297345">
            <a:off x="4637231" y="3167138"/>
            <a:ext cx="56638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YEB/5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 rot="16200000">
            <a:off x="4063574" y="3132019"/>
            <a:ext cx="46452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MWM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 rot="18297345">
            <a:off x="4789631" y="3167138"/>
            <a:ext cx="56638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YEB/10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rot="18297345">
            <a:off x="4965715" y="3206597"/>
            <a:ext cx="4553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AB/5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 rot="18297345">
            <a:off x="5136417" y="3211880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AB/10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18297345">
            <a:off x="5288817" y="3211880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LB/5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 rot="18297345">
            <a:off x="5422545" y="3211880"/>
            <a:ext cx="457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LB/10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651207" y="2868235"/>
            <a:ext cx="10668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Media dilution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71475" y="81909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6200" y="91648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Figure 1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3660608" y="2931279"/>
            <a:ext cx="6243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GFP Std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 rot="18192631">
            <a:off x="4203871" y="4246262"/>
            <a:ext cx="39656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1.0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 rot="18192631">
            <a:off x="4404196" y="4242430"/>
            <a:ext cx="4029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0.5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 rot="18192631">
            <a:off x="4565048" y="4210365"/>
            <a:ext cx="4539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0.1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 rot="18192631">
            <a:off x="4742331" y="4216142"/>
            <a:ext cx="4469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0.05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 rot="18192631">
            <a:off x="4964687" y="4212374"/>
            <a:ext cx="4664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1.0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 rot="18192631">
            <a:off x="5119687" y="4210365"/>
            <a:ext cx="4630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0.5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 rot="18192631">
            <a:off x="5318823" y="4228393"/>
            <a:ext cx="4026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0.1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 rot="18192631">
            <a:off x="5500687" y="4210365"/>
            <a:ext cx="4630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0.05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272769" y="3975556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4DPI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134281" y="3975556"/>
            <a:ext cx="550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7DPI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153081" y="2725484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Line 16"/>
          <p:cNvSpPr>
            <a:spLocks noChangeShapeType="1"/>
          </p:cNvSpPr>
          <p:nvPr/>
        </p:nvSpPr>
        <p:spPr bwMode="auto">
          <a:xfrm>
            <a:off x="3590853" y="4173284"/>
            <a:ext cx="5334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 Box 23"/>
          <p:cNvSpPr txBox="1">
            <a:spLocks noChangeArrowheads="1"/>
          </p:cNvSpPr>
          <p:nvPr/>
        </p:nvSpPr>
        <p:spPr bwMode="auto">
          <a:xfrm rot="18229569">
            <a:off x="3490534" y="4224242"/>
            <a:ext cx="433516" cy="2154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sz="8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0" name="Text Box 24"/>
          <p:cNvSpPr txBox="1">
            <a:spLocks noChangeArrowheads="1"/>
          </p:cNvSpPr>
          <p:nvPr/>
        </p:nvSpPr>
        <p:spPr bwMode="auto">
          <a:xfrm rot="18229569">
            <a:off x="3658312" y="4220242"/>
            <a:ext cx="443150" cy="2154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8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" name="Text Box 25"/>
          <p:cNvSpPr txBox="1">
            <a:spLocks noChangeArrowheads="1"/>
          </p:cNvSpPr>
          <p:nvPr/>
        </p:nvSpPr>
        <p:spPr bwMode="auto">
          <a:xfrm rot="18229569">
            <a:off x="3821523" y="4240500"/>
            <a:ext cx="394375" cy="21544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8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879898" y="4145423"/>
            <a:ext cx="6169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MWM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572181" y="3975556"/>
            <a:ext cx="62438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Times New Roman" pitchFamily="18" charset="0"/>
                <a:cs typeface="Times New Roman" pitchFamily="18" charset="0"/>
              </a:rPr>
              <a:t>GFP Std</a:t>
            </a:r>
            <a:endParaRPr lang="en-US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Line 18"/>
          <p:cNvSpPr>
            <a:spLocks noChangeShapeType="1"/>
          </p:cNvSpPr>
          <p:nvPr/>
        </p:nvSpPr>
        <p:spPr bwMode="auto">
          <a:xfrm>
            <a:off x="4296081" y="4191000"/>
            <a:ext cx="6858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Line 18"/>
          <p:cNvSpPr>
            <a:spLocks noChangeShapeType="1"/>
          </p:cNvSpPr>
          <p:nvPr/>
        </p:nvSpPr>
        <p:spPr bwMode="auto">
          <a:xfrm>
            <a:off x="5058081" y="4191000"/>
            <a:ext cx="6858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 rot="18192631">
            <a:off x="5802887" y="4199218"/>
            <a:ext cx="4664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1.0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 rot="18192631">
            <a:off x="6157023" y="4215237"/>
            <a:ext cx="4026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0.1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 rot="18192631">
            <a:off x="6338887" y="4197209"/>
            <a:ext cx="4630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0.05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72481" y="3962400"/>
            <a:ext cx="550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10DPI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Line 18"/>
          <p:cNvSpPr>
            <a:spLocks noChangeShapeType="1"/>
          </p:cNvSpPr>
          <p:nvPr/>
        </p:nvSpPr>
        <p:spPr bwMode="auto">
          <a:xfrm>
            <a:off x="5896281" y="4177844"/>
            <a:ext cx="6858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 rot="18192631">
            <a:off x="5957887" y="4211557"/>
            <a:ext cx="4630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latin typeface="Times New Roman" pitchFamily="18" charset="0"/>
                <a:cs typeface="Times New Roman" pitchFamily="18" charset="0"/>
              </a:rPr>
              <a:t>0.5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094" y="4495800"/>
            <a:ext cx="3140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9" name="TextBox 78"/>
          <p:cNvSpPr txBox="1"/>
          <p:nvPr/>
        </p:nvSpPr>
        <p:spPr>
          <a:xfrm>
            <a:off x="3148819" y="3925574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2" b="5459"/>
          <a:stretch/>
        </p:blipFill>
        <p:spPr bwMode="auto">
          <a:xfrm>
            <a:off x="3510769" y="1066800"/>
            <a:ext cx="3112667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5268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50</Words>
  <Application>Microsoft Office PowerPoint</Application>
  <PresentationFormat>On-screen Show (4:3)</PresentationFormat>
  <Paragraphs>40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Fraunhofer USA CMB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Natasha Kushnir</dc:creator>
  <cp:lastModifiedBy>Natasha Kushnir</cp:lastModifiedBy>
  <cp:revision>6</cp:revision>
  <dcterms:created xsi:type="dcterms:W3CDTF">2013-05-14T23:09:29Z</dcterms:created>
  <dcterms:modified xsi:type="dcterms:W3CDTF">2013-08-31T03:58:23Z</dcterms:modified>
</cp:coreProperties>
</file>