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1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4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7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2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7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1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9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9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9DAB-A19D-465A-8A6D-977346F38BE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DC17-9C27-4225-8392-F153B458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General\Photos\P00019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9"/>
          <a:stretch/>
        </p:blipFill>
        <p:spPr bwMode="auto">
          <a:xfrm>
            <a:off x="3196756" y="475520"/>
            <a:ext cx="1241315" cy="15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:\General\Photos\P00019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2"/>
          <a:stretch/>
        </p:blipFill>
        <p:spPr bwMode="auto">
          <a:xfrm>
            <a:off x="1825156" y="475213"/>
            <a:ext cx="911596" cy="15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756" y="2947947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S:\General\Photos\FhCMB Stock Photography\2011 Professional Photos\Website - Herbert Studios\FINALS Web versions\11029-01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1"/>
          <a:stretch/>
        </p:blipFill>
        <p:spPr bwMode="auto">
          <a:xfrm>
            <a:off x="3196756" y="2524437"/>
            <a:ext cx="1219200" cy="13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 b="17015"/>
          <a:stretch/>
        </p:blipFill>
        <p:spPr bwMode="auto">
          <a:xfrm>
            <a:off x="4724400" y="1676400"/>
            <a:ext cx="381000" cy="11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Bent Arrow 12"/>
          <p:cNvSpPr/>
          <p:nvPr/>
        </p:nvSpPr>
        <p:spPr>
          <a:xfrm rot="5400000">
            <a:off x="4511919" y="1126215"/>
            <a:ext cx="341474" cy="533399"/>
          </a:xfrm>
          <a:prstGeom prst="bentArrow">
            <a:avLst>
              <a:gd name="adj1" fmla="val 25000"/>
              <a:gd name="adj2" fmla="val 37353"/>
              <a:gd name="adj3" fmla="val 44644"/>
              <a:gd name="adj4" fmla="val 27678"/>
            </a:avLst>
          </a:prstGeom>
          <a:solidFill>
            <a:srgbClr val="009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6200000" flipV="1">
            <a:off x="4468420" y="2852219"/>
            <a:ext cx="352272" cy="457200"/>
          </a:xfrm>
          <a:prstGeom prst="bentArrow">
            <a:avLst>
              <a:gd name="adj1" fmla="val 25000"/>
              <a:gd name="adj2" fmla="val 24881"/>
              <a:gd name="adj3" fmla="val 25000"/>
              <a:gd name="adj4" fmla="val 43750"/>
            </a:avLst>
          </a:prstGeom>
          <a:solidFill>
            <a:srgbClr val="009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" r="81014" b="67392"/>
          <a:stretch/>
        </p:blipFill>
        <p:spPr bwMode="auto">
          <a:xfrm>
            <a:off x="-4147" y="475520"/>
            <a:ext cx="1372103" cy="153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1371105" y="1145977"/>
            <a:ext cx="377851" cy="191924"/>
          </a:xfrm>
          <a:prstGeom prst="rightArrow">
            <a:avLst/>
          </a:prstGeom>
          <a:solidFill>
            <a:srgbClr val="009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742705" y="1145977"/>
            <a:ext cx="377851" cy="191924"/>
          </a:xfrm>
          <a:prstGeom prst="rightArrow">
            <a:avLst/>
          </a:prstGeom>
          <a:solidFill>
            <a:srgbClr val="009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4147" y="152400"/>
            <a:ext cx="388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Plants ....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379" y="2719347"/>
            <a:ext cx="133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Vector</a:t>
            </a:r>
            <a:endParaRPr lang="en-US" sz="1400" b="1" dirty="0"/>
          </a:p>
        </p:txBody>
      </p:sp>
      <p:sp>
        <p:nvSpPr>
          <p:cNvPr id="25" name="Right Arrow 24"/>
          <p:cNvSpPr/>
          <p:nvPr/>
        </p:nvSpPr>
        <p:spPr>
          <a:xfrm>
            <a:off x="2791195" y="3289423"/>
            <a:ext cx="377851" cy="191924"/>
          </a:xfrm>
          <a:prstGeom prst="rightArrow">
            <a:avLst/>
          </a:prstGeom>
          <a:solidFill>
            <a:srgbClr val="009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" descr="P5221706"/>
          <p:cNvPicPr>
            <a:picLocks noChangeAspect="1" noChangeArrowheads="1"/>
          </p:cNvPicPr>
          <p:nvPr/>
        </p:nvPicPr>
        <p:blipFill>
          <a:blip r:embed="rId8" cstate="print">
            <a:lum bright="12000" contrast="18000"/>
          </a:blip>
          <a:srcRect l="17661" t="12834" r="22296" b="20024"/>
          <a:stretch>
            <a:fillRect/>
          </a:stretch>
        </p:blipFill>
        <p:spPr bwMode="auto">
          <a:xfrm>
            <a:off x="6328748" y="3962400"/>
            <a:ext cx="1312333" cy="899191"/>
          </a:xfrm>
          <a:prstGeom prst="rect">
            <a:avLst/>
          </a:prstGeom>
          <a:noFill/>
        </p:spPr>
      </p:pic>
      <p:pic>
        <p:nvPicPr>
          <p:cNvPr id="22" name="Picture 7" descr="P5221703"/>
          <p:cNvPicPr>
            <a:picLocks noChangeAspect="1" noChangeArrowheads="1"/>
          </p:cNvPicPr>
          <p:nvPr/>
        </p:nvPicPr>
        <p:blipFill>
          <a:blip r:embed="rId9" cstate="print">
            <a:lum bright="18000" contrast="18000"/>
          </a:blip>
          <a:srcRect l="3201" t="5228" r="6732" b="12320"/>
          <a:stretch>
            <a:fillRect/>
          </a:stretch>
        </p:blipFill>
        <p:spPr bwMode="auto">
          <a:xfrm>
            <a:off x="7755467" y="3962400"/>
            <a:ext cx="1312333" cy="90071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328748" y="4816878"/>
            <a:ext cx="1312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Not Infiltrated</a:t>
            </a:r>
            <a:endParaRPr lang="en-US" sz="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55467" y="4818159"/>
            <a:ext cx="1312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Infiltrated with GFP</a:t>
            </a:r>
            <a:endParaRPr lang="en-US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253" y="20574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Sowing the seed</a:t>
            </a:r>
            <a:endParaRPr lang="en-US" sz="9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72254" y="2057400"/>
            <a:ext cx="1371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Two-week-old plants</a:t>
            </a:r>
            <a:endParaRPr lang="en-US" sz="9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96254" y="2055168"/>
            <a:ext cx="1371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Five-week-old plants</a:t>
            </a:r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0556" y="3907706"/>
            <a:ext cx="1317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Agrobacterium</a:t>
            </a:r>
            <a:r>
              <a:rPr lang="en-US" sz="800" b="1" dirty="0" smtClean="0"/>
              <a:t>  culture </a:t>
            </a:r>
            <a:endParaRPr lang="en-US" sz="800" b="1" dirty="0"/>
          </a:p>
        </p:txBody>
      </p:sp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7576" r="15822" b="8326"/>
          <a:stretch/>
        </p:blipFill>
        <p:spPr>
          <a:xfrm>
            <a:off x="5129151" y="1676400"/>
            <a:ext cx="1532123" cy="11164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29150" y="2766950"/>
            <a:ext cx="1532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Plants filliped pushdown in agro broth  </a:t>
            </a:r>
            <a:endParaRPr lang="en-US" sz="800" b="1" dirty="0"/>
          </a:p>
        </p:txBody>
      </p:sp>
      <p:sp>
        <p:nvSpPr>
          <p:cNvPr id="31" name="Right Arrow 30"/>
          <p:cNvSpPr/>
          <p:nvPr/>
        </p:nvSpPr>
        <p:spPr>
          <a:xfrm>
            <a:off x="6693725" y="2134651"/>
            <a:ext cx="377851" cy="191924"/>
          </a:xfrm>
          <a:prstGeom prst="rightArrow">
            <a:avLst/>
          </a:prstGeom>
          <a:solidFill>
            <a:srgbClr val="009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3789" r="5889" b="9841"/>
          <a:stretch/>
        </p:blipFill>
        <p:spPr>
          <a:xfrm>
            <a:off x="7074725" y="1697114"/>
            <a:ext cx="1506909" cy="110314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074725" y="2755074"/>
            <a:ext cx="150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Vacuum infiltrated plants  </a:t>
            </a:r>
            <a:endParaRPr lang="en-US" sz="800" b="1" dirty="0"/>
          </a:p>
        </p:txBody>
      </p:sp>
      <p:sp>
        <p:nvSpPr>
          <p:cNvPr id="35" name="Right Arrow 34"/>
          <p:cNvSpPr/>
          <p:nvPr/>
        </p:nvSpPr>
        <p:spPr>
          <a:xfrm rot="5400000">
            <a:off x="7298438" y="3296509"/>
            <a:ext cx="835053" cy="191928"/>
          </a:xfrm>
          <a:prstGeom prst="rightArrow">
            <a:avLst/>
          </a:prstGeom>
          <a:solidFill>
            <a:srgbClr val="009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1859"/>
            <a:ext cx="6934200" cy="554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Gene tools for protein analysis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13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31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Fraunhofer USA CMB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Moneim Shamloul</dc:creator>
  <cp:lastModifiedBy>Editor</cp:lastModifiedBy>
  <cp:revision>21</cp:revision>
  <dcterms:created xsi:type="dcterms:W3CDTF">2013-12-11T19:03:58Z</dcterms:created>
  <dcterms:modified xsi:type="dcterms:W3CDTF">2013-12-16T22:52:34Z</dcterms:modified>
</cp:coreProperties>
</file>