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3.che.tamu.edu\research\Groups\Chen%20Lab\Communication\Miguel\Hydrogel%20manuscript\JACS\02262013\02282013%20HRP%20encapsulation%20repeat%20reverse%20tim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771688703746181"/>
          <c:y val="4.1640260111600623E-2"/>
          <c:w val="0.76037265725003889"/>
          <c:h val="0.63603179048409986"/>
        </c:manualLayout>
      </c:layout>
      <c:scatterChart>
        <c:scatterStyle val="lineMarker"/>
        <c:varyColors val="0"/>
        <c:ser>
          <c:idx val="2"/>
          <c:order val="0"/>
          <c:tx>
            <c:v>HRP in hydrogel</c:v>
          </c:tx>
          <c:spPr>
            <a:ln w="28575">
              <a:noFill/>
            </a:ln>
          </c:spPr>
          <c:marker>
            <c:symbol val="triangle"/>
            <c:size val="6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Sheet1!$P$82:$P$86</c:f>
                <c:numCache>
                  <c:formatCode>General</c:formatCode>
                  <c:ptCount val="5"/>
                  <c:pt idx="0">
                    <c:v>0</c:v>
                  </c:pt>
                  <c:pt idx="1">
                    <c:v>3.3234018715767801E-3</c:v>
                  </c:pt>
                  <c:pt idx="2">
                    <c:v>2.5385133444597002E-2</c:v>
                  </c:pt>
                  <c:pt idx="3">
                    <c:v>2.5915463530487147E-2</c:v>
                  </c:pt>
                  <c:pt idx="4">
                    <c:v>3.5602826432742575E-2</c:v>
                  </c:pt>
                </c:numCache>
              </c:numRef>
            </c:plus>
            <c:minus>
              <c:numRef>
                <c:f>Sheet1!$P$82:$P$86</c:f>
                <c:numCache>
                  <c:formatCode>General</c:formatCode>
                  <c:ptCount val="5"/>
                  <c:pt idx="0">
                    <c:v>0</c:v>
                  </c:pt>
                  <c:pt idx="1">
                    <c:v>3.3234018715767801E-3</c:v>
                  </c:pt>
                  <c:pt idx="2">
                    <c:v>2.5385133444597002E-2</c:v>
                  </c:pt>
                  <c:pt idx="3">
                    <c:v>2.5915463530487147E-2</c:v>
                  </c:pt>
                  <c:pt idx="4">
                    <c:v>3.5602826432742575E-2</c:v>
                  </c:pt>
                </c:numCache>
              </c:numRef>
            </c:minus>
          </c:errBars>
          <c:xVal>
            <c:numRef>
              <c:f>Sheet1!$O$75:$O$79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60</c:v>
                </c:pt>
                <c:pt idx="3">
                  <c:v>90</c:v>
                </c:pt>
                <c:pt idx="4">
                  <c:v>120</c:v>
                </c:pt>
              </c:numCache>
            </c:numRef>
          </c:xVal>
          <c:yVal>
            <c:numRef>
              <c:f>Sheet1!$P$75:$P$79</c:f>
              <c:numCache>
                <c:formatCode>General</c:formatCode>
                <c:ptCount val="5"/>
                <c:pt idx="0">
                  <c:v>0</c:v>
                </c:pt>
                <c:pt idx="1">
                  <c:v>2.4924999999999989E-2</c:v>
                </c:pt>
                <c:pt idx="2">
                  <c:v>9.3000000000000027E-2</c:v>
                </c:pt>
                <c:pt idx="3">
                  <c:v>0.17962500000000001</c:v>
                </c:pt>
                <c:pt idx="4">
                  <c:v>0.24942499999999998</c:v>
                </c:pt>
              </c:numCache>
            </c:numRef>
          </c:yVal>
          <c:smooth val="0"/>
        </c:ser>
        <c:ser>
          <c:idx val="5"/>
          <c:order val="1"/>
          <c:tx>
            <c:v>HRP in DPBS</c:v>
          </c:tx>
          <c:spPr>
            <a:ln w="28575">
              <a:noFill/>
            </a:ln>
          </c:spPr>
          <c:marker>
            <c:symbol val="circle"/>
            <c:size val="6"/>
            <c:spPr>
              <a:noFill/>
              <a:ln w="15875"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Sheet1!$Z$82:$Z$86</c:f>
                <c:numCache>
                  <c:formatCode>General</c:formatCode>
                  <c:ptCount val="5"/>
                  <c:pt idx="0">
                    <c:v>0</c:v>
                  </c:pt>
                  <c:pt idx="1">
                    <c:v>8.9802561210691658E-3</c:v>
                  </c:pt>
                  <c:pt idx="2">
                    <c:v>1.6210422958701582E-2</c:v>
                  </c:pt>
                  <c:pt idx="3">
                    <c:v>2.0488418984880196E-2</c:v>
                  </c:pt>
                  <c:pt idx="4">
                    <c:v>2.3864853865045981E-2</c:v>
                  </c:pt>
                </c:numCache>
              </c:numRef>
            </c:plus>
            <c:minus>
              <c:numRef>
                <c:f>Sheet1!$Z$82:$Z$86</c:f>
                <c:numCache>
                  <c:formatCode>General</c:formatCode>
                  <c:ptCount val="5"/>
                  <c:pt idx="0">
                    <c:v>0</c:v>
                  </c:pt>
                  <c:pt idx="1">
                    <c:v>8.9802561210691658E-3</c:v>
                  </c:pt>
                  <c:pt idx="2">
                    <c:v>1.6210422958701582E-2</c:v>
                  </c:pt>
                  <c:pt idx="3">
                    <c:v>2.0488418984880196E-2</c:v>
                  </c:pt>
                  <c:pt idx="4">
                    <c:v>2.3864853865045981E-2</c:v>
                  </c:pt>
                </c:numCache>
              </c:numRef>
            </c:minus>
          </c:errBars>
          <c:xVal>
            <c:numRef>
              <c:f>Sheet1!$O$75:$O$79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60</c:v>
                </c:pt>
                <c:pt idx="3">
                  <c:v>90</c:v>
                </c:pt>
                <c:pt idx="4">
                  <c:v>120</c:v>
                </c:pt>
              </c:numCache>
            </c:numRef>
          </c:xVal>
          <c:yVal>
            <c:numRef>
              <c:f>Sheet1!$Z$75:$Z$79</c:f>
              <c:numCache>
                <c:formatCode>General</c:formatCode>
                <c:ptCount val="5"/>
                <c:pt idx="0">
                  <c:v>0</c:v>
                </c:pt>
                <c:pt idx="1">
                  <c:v>6.3500000000000084E-3</c:v>
                </c:pt>
                <c:pt idx="2">
                  <c:v>1.1462499999999987E-2</c:v>
                </c:pt>
                <c:pt idx="3">
                  <c:v>1.4487499999999986E-2</c:v>
                </c:pt>
                <c:pt idx="4">
                  <c:v>1.6875000000000001E-2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1311104"/>
        <c:axId val="91315584"/>
      </c:scatterChart>
      <c:valAx>
        <c:axId val="91311104"/>
        <c:scaling>
          <c:orientation val="minMax"/>
          <c:max val="12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>
                    <a:latin typeface="Arial" pitchFamily="34" charset="0"/>
                    <a:cs typeface="Arial" pitchFamily="34" charset="0"/>
                  </a:rPr>
                  <a:t>Minutes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1315584"/>
        <c:crosses val="autoZero"/>
        <c:crossBetween val="midCat"/>
        <c:majorUnit val="30"/>
      </c:valAx>
      <c:valAx>
        <c:axId val="91315584"/>
        <c:scaling>
          <c:orientation val="minMax"/>
          <c:max val="0.30000000000000004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>
                    <a:latin typeface="Arial" pitchFamily="34" charset="0"/>
                    <a:cs typeface="Arial" pitchFamily="34" charset="0"/>
                  </a:rPr>
                  <a:t>Absorbance 546nm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1311104"/>
        <c:crosses val="autoZero"/>
        <c:crossBetween val="midCat"/>
        <c:majorUnit val="5.000000000000001E-2"/>
      </c:valAx>
    </c:plotArea>
    <c:legend>
      <c:legendPos val="r"/>
      <c:layout>
        <c:manualLayout>
          <c:xMode val="edge"/>
          <c:yMode val="edge"/>
          <c:x val="0.19561761142010592"/>
          <c:y val="0.17575256763786523"/>
          <c:w val="0.46398180406336698"/>
          <c:h val="0.22299766701602602"/>
        </c:manualLayout>
      </c:layout>
      <c:overlay val="0"/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3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8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7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6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9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2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5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5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0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6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0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40D8-F6DE-4B23-94A2-E2AB7EC25EC2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A5EE9-50B6-4275-8388-2DCD3486A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14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hart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8291974"/>
              </p:ext>
            </p:extLst>
          </p:nvPr>
        </p:nvGraphicFramePr>
        <p:xfrm>
          <a:off x="2341541" y="1398495"/>
          <a:ext cx="4460918" cy="4518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Rectangle 25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5C.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12896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2013-08-19T02:20:28Z</dcterms:created>
  <dcterms:modified xsi:type="dcterms:W3CDTF">2013-08-19T02:20:55Z</dcterms:modified>
</cp:coreProperties>
</file>