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30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39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1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7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88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07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67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62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44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9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865F5-84EB-444A-8306-70B190B4FF5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99E64-EB56-4FA2-8BC8-5BFC04402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4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06" t="9896" r="22694" b="8308"/>
          <a:stretch/>
        </p:blipFill>
        <p:spPr bwMode="auto">
          <a:xfrm>
            <a:off x="3906261" y="3453197"/>
            <a:ext cx="770089" cy="2332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0" t="9539" r="68960" b="8665"/>
          <a:stretch/>
        </p:blipFill>
        <p:spPr bwMode="auto">
          <a:xfrm>
            <a:off x="4844110" y="3465781"/>
            <a:ext cx="762609" cy="2332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15" t="10399" r="44786" b="6081"/>
          <a:stretch/>
        </p:blipFill>
        <p:spPr bwMode="auto">
          <a:xfrm>
            <a:off x="4844110" y="1191157"/>
            <a:ext cx="762609" cy="2189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61" t="7809" r="7768" b="6999"/>
          <a:stretch/>
        </p:blipFill>
        <p:spPr bwMode="auto">
          <a:xfrm>
            <a:off x="3914350" y="1147312"/>
            <a:ext cx="762000" cy="2233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3906261" y="1145437"/>
            <a:ext cx="1796718" cy="457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06260" y="3358044"/>
            <a:ext cx="1796718" cy="988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619256" y="738303"/>
            <a:ext cx="13130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HRP in hydrogel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75583" y="1917579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 min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15687" y="4364004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 min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34177" y="738304"/>
            <a:ext cx="1024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HRP in DPBS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6385718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Figure </a:t>
            </a:r>
            <a:r>
              <a:rPr lang="en-US" sz="1200" b="1" dirty="0" smtClean="0"/>
              <a:t>5B</a:t>
            </a:r>
            <a:r>
              <a:rPr lang="en-US" sz="1200" b="1" dirty="0" smtClean="0"/>
              <a:t>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50525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2013-08-19T02:17:14Z</dcterms:created>
  <dcterms:modified xsi:type="dcterms:W3CDTF">2013-08-19T02:17:41Z</dcterms:modified>
</cp:coreProperties>
</file>