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5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69A4-1367-42AB-99AE-CE088E49597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AC357-4247-4185-8EA1-15B23AB35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124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69A4-1367-42AB-99AE-CE088E49597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AC357-4247-4185-8EA1-15B23AB35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148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69A4-1367-42AB-99AE-CE088E49597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AC357-4247-4185-8EA1-15B23AB35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898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69A4-1367-42AB-99AE-CE088E49597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AC357-4247-4185-8EA1-15B23AB35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232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69A4-1367-42AB-99AE-CE088E49597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AC357-4247-4185-8EA1-15B23AB35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910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69A4-1367-42AB-99AE-CE088E49597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AC357-4247-4185-8EA1-15B23AB35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848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69A4-1367-42AB-99AE-CE088E49597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AC357-4247-4185-8EA1-15B23AB35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235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69A4-1367-42AB-99AE-CE088E49597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AC357-4247-4185-8EA1-15B23AB35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738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69A4-1367-42AB-99AE-CE088E49597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AC357-4247-4185-8EA1-15B23AB35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936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69A4-1367-42AB-99AE-CE088E49597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AC357-4247-4185-8EA1-15B23AB35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316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69A4-1367-42AB-99AE-CE088E49597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AC357-4247-4185-8EA1-15B23AB35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16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569A4-1367-42AB-99AE-CE088E49597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AC357-4247-4185-8EA1-15B23AB35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62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3708927" y="1016903"/>
            <a:ext cx="2278781" cy="4851667"/>
            <a:chOff x="3785273" y="1827834"/>
            <a:chExt cx="1400220" cy="2895385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26" t="9733" r="75244"/>
            <a:stretch/>
          </p:blipFill>
          <p:spPr bwMode="auto">
            <a:xfrm>
              <a:off x="3871462" y="2024331"/>
              <a:ext cx="536812" cy="13017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4490" t="9733" r="2529"/>
            <a:stretch/>
          </p:blipFill>
          <p:spPr bwMode="auto">
            <a:xfrm>
              <a:off x="4465980" y="2024330"/>
              <a:ext cx="586643" cy="13017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3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32" t="12319" r="74545"/>
            <a:stretch/>
          </p:blipFill>
          <p:spPr bwMode="auto">
            <a:xfrm>
              <a:off x="3892000" y="3408637"/>
              <a:ext cx="483764" cy="13145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Picture 3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84" t="12661" r="2168" b="1957"/>
            <a:stretch/>
          </p:blipFill>
          <p:spPr bwMode="auto">
            <a:xfrm>
              <a:off x="4505655" y="3422505"/>
              <a:ext cx="530795" cy="13007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" name="Rectangle 8"/>
            <p:cNvSpPr/>
            <p:nvPr/>
          </p:nvSpPr>
          <p:spPr>
            <a:xfrm>
              <a:off x="3852981" y="3367365"/>
              <a:ext cx="1332512" cy="412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 rot="5400000">
              <a:off x="3674721" y="3321142"/>
              <a:ext cx="2711708" cy="9244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 rot="5400000">
              <a:off x="3085931" y="3289945"/>
              <a:ext cx="2711708" cy="9244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 rot="5400000">
              <a:off x="3069740" y="3321142"/>
              <a:ext cx="2711708" cy="9244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 rot="5400000">
              <a:off x="2475642" y="3291612"/>
              <a:ext cx="2711708" cy="9244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19646" y="1827834"/>
              <a:ext cx="1044277" cy="1836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(-)</a:t>
              </a:r>
              <a:r>
                <a:rPr lang="en-US" sz="1400" dirty="0" smtClean="0"/>
                <a:t>SH3</a:t>
              </a:r>
              <a:r>
                <a:rPr lang="en-US" sz="1400" baseline="-25000" dirty="0" smtClean="0"/>
                <a:t>lig</a:t>
              </a:r>
              <a:r>
                <a:rPr lang="en-US" sz="1400" dirty="0" smtClean="0"/>
                <a:t>  </a:t>
              </a:r>
              <a:r>
                <a:rPr lang="en-US" sz="1400" dirty="0" smtClean="0"/>
                <a:t>      </a:t>
              </a:r>
              <a:r>
                <a:rPr lang="en-US" sz="1400" dirty="0" smtClean="0"/>
                <a:t>(+) SH3</a:t>
              </a:r>
              <a:r>
                <a:rPr lang="en-US" sz="1400" baseline="-25000" dirty="0" smtClean="0"/>
                <a:t>lig</a:t>
              </a:r>
              <a:endParaRPr lang="en-US" sz="1400" baseline="-25000" dirty="0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0" y="6385718"/>
            <a:ext cx="914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/>
              <a:t>Figure </a:t>
            </a:r>
            <a:r>
              <a:rPr lang="en-US" sz="1200" b="1" dirty="0" smtClean="0"/>
              <a:t>4D. 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2814393" y="2103186"/>
            <a:ext cx="1102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 zero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991028" y="4351785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21 days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313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2013-08-19T02:16:24Z</dcterms:created>
  <dcterms:modified xsi:type="dcterms:W3CDTF">2013-08-19T02:16:38Z</dcterms:modified>
</cp:coreProperties>
</file>