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3660\Desktop\FIG%20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56187552142292"/>
          <c:y val="5.4189997083697872E-2"/>
          <c:w val="0.72591658075770293"/>
          <c:h val="0.76211177097938998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3'!$D$36</c:f>
              <c:strCache>
                <c:ptCount val="1"/>
                <c:pt idx="0">
                  <c:v>22 °C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3'!$J$37:$J$49</c:f>
                <c:numCache>
                  <c:formatCode>General</c:formatCode>
                  <c:ptCount val="13"/>
                  <c:pt idx="0">
                    <c:v>7.811051548401363E-4</c:v>
                  </c:pt>
                  <c:pt idx="1">
                    <c:v>2.0368659763878613E-3</c:v>
                  </c:pt>
                  <c:pt idx="2">
                    <c:v>3.1938405352713887E-3</c:v>
                  </c:pt>
                  <c:pt idx="3">
                    <c:v>7.1957169170163877E-3</c:v>
                  </c:pt>
                  <c:pt idx="4">
                    <c:v>7.3452443515392577E-3</c:v>
                  </c:pt>
                  <c:pt idx="5">
                    <c:v>7.3506470382061449E-3</c:v>
                  </c:pt>
                  <c:pt idx="6">
                    <c:v>7.7271659611673786E-3</c:v>
                  </c:pt>
                  <c:pt idx="7">
                    <c:v>8.6409968977846571E-3</c:v>
                  </c:pt>
                  <c:pt idx="8">
                    <c:v>8.7266718142053907E-3</c:v>
                  </c:pt>
                  <c:pt idx="9">
                    <c:v>9.3395484050990511E-3</c:v>
                  </c:pt>
                  <c:pt idx="10">
                    <c:v>9.4220541732856558E-3</c:v>
                  </c:pt>
                  <c:pt idx="11">
                    <c:v>9.5550525404455976E-3</c:v>
                  </c:pt>
                  <c:pt idx="12">
                    <c:v>9.5553937288680585E-3</c:v>
                  </c:pt>
                </c:numCache>
              </c:numRef>
            </c:plus>
            <c:minus>
              <c:numRef>
                <c:f>'FIgure 3'!$J$37:$J$49</c:f>
                <c:numCache>
                  <c:formatCode>General</c:formatCode>
                  <c:ptCount val="13"/>
                  <c:pt idx="0">
                    <c:v>7.811051548401363E-4</c:v>
                  </c:pt>
                  <c:pt idx="1">
                    <c:v>2.0368659763878613E-3</c:v>
                  </c:pt>
                  <c:pt idx="2">
                    <c:v>3.1938405352713887E-3</c:v>
                  </c:pt>
                  <c:pt idx="3">
                    <c:v>7.1957169170163877E-3</c:v>
                  </c:pt>
                  <c:pt idx="4">
                    <c:v>7.3452443515392577E-3</c:v>
                  </c:pt>
                  <c:pt idx="5">
                    <c:v>7.3506470382061449E-3</c:v>
                  </c:pt>
                  <c:pt idx="6">
                    <c:v>7.7271659611673786E-3</c:v>
                  </c:pt>
                  <c:pt idx="7">
                    <c:v>8.6409968977846571E-3</c:v>
                  </c:pt>
                  <c:pt idx="8">
                    <c:v>8.7266718142053907E-3</c:v>
                  </c:pt>
                  <c:pt idx="9">
                    <c:v>9.3395484050990511E-3</c:v>
                  </c:pt>
                  <c:pt idx="10">
                    <c:v>9.4220541732856558E-3</c:v>
                  </c:pt>
                  <c:pt idx="11">
                    <c:v>9.5550525404455976E-3</c:v>
                  </c:pt>
                  <c:pt idx="12">
                    <c:v>9.5553937288680585E-3</c:v>
                  </c:pt>
                </c:numCache>
              </c:numRef>
            </c:minus>
          </c:errBars>
          <c:xVal>
            <c:numRef>
              <c:f>'FIgure 3'!$B$37:$B$49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3'!$D$37:$D$49</c:f>
              <c:numCache>
                <c:formatCode>General</c:formatCode>
                <c:ptCount val="13"/>
                <c:pt idx="0">
                  <c:v>1.0070006247469872E-2</c:v>
                </c:pt>
                <c:pt idx="1">
                  <c:v>2.1981433581807215E-2</c:v>
                </c:pt>
                <c:pt idx="2">
                  <c:v>3.2655840289036127E-2</c:v>
                </c:pt>
                <c:pt idx="3">
                  <c:v>4.8235317382891545E-2</c:v>
                </c:pt>
                <c:pt idx="4">
                  <c:v>8.3038192305783104E-2</c:v>
                </c:pt>
                <c:pt idx="5">
                  <c:v>9.6597667271445767E-2</c:v>
                </c:pt>
                <c:pt idx="6">
                  <c:v>0.15505190523457829</c:v>
                </c:pt>
                <c:pt idx="7">
                  <c:v>0.19617842097903609</c:v>
                </c:pt>
                <c:pt idx="8">
                  <c:v>0.22824693732289153</c:v>
                </c:pt>
                <c:pt idx="9">
                  <c:v>0.25090996205718369</c:v>
                </c:pt>
                <c:pt idx="10">
                  <c:v>0.26448443492756019</c:v>
                </c:pt>
                <c:pt idx="11">
                  <c:v>0.27803397447478911</c:v>
                </c:pt>
                <c:pt idx="12">
                  <c:v>0.28877028607456318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'FIgure 3'!$E$36</c:f>
              <c:strCache>
                <c:ptCount val="1"/>
                <c:pt idx="0">
                  <c:v>37 °C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3'!$K$37:$K$49</c:f>
                <c:numCache>
                  <c:formatCode>General</c:formatCode>
                  <c:ptCount val="13"/>
                  <c:pt idx="0">
                    <c:v>4.8030199503024387E-3</c:v>
                  </c:pt>
                  <c:pt idx="1">
                    <c:v>5.135498244479831E-3</c:v>
                  </c:pt>
                  <c:pt idx="2">
                    <c:v>6.9203946214321417E-3</c:v>
                  </c:pt>
                  <c:pt idx="3">
                    <c:v>6.9416242907329815E-3</c:v>
                  </c:pt>
                  <c:pt idx="4">
                    <c:v>8.0122180450982582E-3</c:v>
                  </c:pt>
                  <c:pt idx="5">
                    <c:v>8.017560447193664E-3</c:v>
                  </c:pt>
                  <c:pt idx="6">
                    <c:v>8.2255815939808793E-3</c:v>
                  </c:pt>
                  <c:pt idx="7">
                    <c:v>9.0626595616519028E-3</c:v>
                  </c:pt>
                  <c:pt idx="8">
                    <c:v>1.0430233175600347E-2</c:v>
                  </c:pt>
                  <c:pt idx="9">
                    <c:v>1.0463891028870456E-2</c:v>
                  </c:pt>
                  <c:pt idx="10">
                    <c:v>1.090497575605332E-2</c:v>
                  </c:pt>
                  <c:pt idx="11">
                    <c:v>1.0911913581501159E-2</c:v>
                  </c:pt>
                  <c:pt idx="12">
                    <c:v>1.0923044499398786E-2</c:v>
                  </c:pt>
                </c:numCache>
              </c:numRef>
            </c:plus>
            <c:minus>
              <c:numRef>
                <c:f>'FIgure 3'!$K$37:$K$49</c:f>
                <c:numCache>
                  <c:formatCode>General</c:formatCode>
                  <c:ptCount val="13"/>
                  <c:pt idx="0">
                    <c:v>4.8030199503024387E-3</c:v>
                  </c:pt>
                  <c:pt idx="1">
                    <c:v>5.135498244479831E-3</c:v>
                  </c:pt>
                  <c:pt idx="2">
                    <c:v>6.9203946214321417E-3</c:v>
                  </c:pt>
                  <c:pt idx="3">
                    <c:v>6.9416242907329815E-3</c:v>
                  </c:pt>
                  <c:pt idx="4">
                    <c:v>8.0122180450982582E-3</c:v>
                  </c:pt>
                  <c:pt idx="5">
                    <c:v>8.017560447193664E-3</c:v>
                  </c:pt>
                  <c:pt idx="6">
                    <c:v>8.2255815939808793E-3</c:v>
                  </c:pt>
                  <c:pt idx="7">
                    <c:v>9.0626595616519028E-3</c:v>
                  </c:pt>
                  <c:pt idx="8">
                    <c:v>1.0430233175600347E-2</c:v>
                  </c:pt>
                  <c:pt idx="9">
                    <c:v>1.0463891028870456E-2</c:v>
                  </c:pt>
                  <c:pt idx="10">
                    <c:v>1.090497575605332E-2</c:v>
                  </c:pt>
                  <c:pt idx="11">
                    <c:v>1.0911913581501159E-2</c:v>
                  </c:pt>
                  <c:pt idx="12">
                    <c:v>1.0923044499398786E-2</c:v>
                  </c:pt>
                </c:numCache>
              </c:numRef>
            </c:minus>
          </c:errBars>
          <c:xVal>
            <c:numRef>
              <c:f>'FIgure 3'!$B$37:$B$49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3'!$E$37:$E$49</c:f>
              <c:numCache>
                <c:formatCode>General</c:formatCode>
                <c:ptCount val="13"/>
                <c:pt idx="0">
                  <c:v>1.0807514419073794E-2</c:v>
                </c:pt>
                <c:pt idx="1">
                  <c:v>2.4097018401649094E-2</c:v>
                </c:pt>
                <c:pt idx="2">
                  <c:v>3.8448374275986442E-2</c:v>
                </c:pt>
                <c:pt idx="3">
                  <c:v>5.832217887323795E-2</c:v>
                </c:pt>
                <c:pt idx="4">
                  <c:v>8.6024032183765045E-2</c:v>
                </c:pt>
                <c:pt idx="5">
                  <c:v>0.1107069985381777</c:v>
                </c:pt>
                <c:pt idx="6">
                  <c:v>0.16070467735856928</c:v>
                </c:pt>
                <c:pt idx="7">
                  <c:v>0.21369570945490962</c:v>
                </c:pt>
                <c:pt idx="8">
                  <c:v>0.25197304262037645</c:v>
                </c:pt>
                <c:pt idx="9">
                  <c:v>0.28309285507796689</c:v>
                </c:pt>
                <c:pt idx="10">
                  <c:v>0.30308306903218374</c:v>
                </c:pt>
                <c:pt idx="11">
                  <c:v>0.3179202569849548</c:v>
                </c:pt>
                <c:pt idx="12">
                  <c:v>0.32895821029868977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'FIgure 3'!$F$36</c:f>
              <c:strCache>
                <c:ptCount val="1"/>
                <c:pt idx="0">
                  <c:v>50 °C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3'!$L$37:$L$49</c:f>
                <c:numCache>
                  <c:formatCode>General</c:formatCode>
                  <c:ptCount val="13"/>
                  <c:pt idx="0">
                    <c:v>2.6236685150170798E-3</c:v>
                  </c:pt>
                  <c:pt idx="1">
                    <c:v>2.6289033170608872E-3</c:v>
                  </c:pt>
                  <c:pt idx="2">
                    <c:v>2.883546575332943E-3</c:v>
                  </c:pt>
                  <c:pt idx="3">
                    <c:v>4.3283816397169921E-3</c:v>
                  </c:pt>
                  <c:pt idx="4">
                    <c:v>4.6291389938513073E-3</c:v>
                  </c:pt>
                  <c:pt idx="5">
                    <c:v>5.7631660081564166E-3</c:v>
                  </c:pt>
                  <c:pt idx="6">
                    <c:v>5.7923579465919929E-3</c:v>
                  </c:pt>
                  <c:pt idx="7">
                    <c:v>9.9991013510221383E-3</c:v>
                  </c:pt>
                  <c:pt idx="8">
                    <c:v>1.2916880706668965E-2</c:v>
                  </c:pt>
                  <c:pt idx="9">
                    <c:v>1.5781004078209097E-2</c:v>
                  </c:pt>
                  <c:pt idx="10">
                    <c:v>1.7463009852288772E-2</c:v>
                  </c:pt>
                  <c:pt idx="11">
                    <c:v>2.1632691598906038E-2</c:v>
                  </c:pt>
                  <c:pt idx="12">
                    <c:v>2.8141629110821232E-2</c:v>
                  </c:pt>
                </c:numCache>
              </c:numRef>
            </c:plus>
            <c:minus>
              <c:numRef>
                <c:f>'FIgure 3'!$L$37:$L$49</c:f>
                <c:numCache>
                  <c:formatCode>General</c:formatCode>
                  <c:ptCount val="13"/>
                  <c:pt idx="0">
                    <c:v>2.6236685150170798E-3</c:v>
                  </c:pt>
                  <c:pt idx="1">
                    <c:v>2.6289033170608872E-3</c:v>
                  </c:pt>
                  <c:pt idx="2">
                    <c:v>2.883546575332943E-3</c:v>
                  </c:pt>
                  <c:pt idx="3">
                    <c:v>4.3283816397169921E-3</c:v>
                  </c:pt>
                  <c:pt idx="4">
                    <c:v>4.6291389938513073E-3</c:v>
                  </c:pt>
                  <c:pt idx="5">
                    <c:v>5.7631660081564166E-3</c:v>
                  </c:pt>
                  <c:pt idx="6">
                    <c:v>5.7923579465919929E-3</c:v>
                  </c:pt>
                  <c:pt idx="7">
                    <c:v>9.9991013510221383E-3</c:v>
                  </c:pt>
                  <c:pt idx="8">
                    <c:v>1.2916880706668965E-2</c:v>
                  </c:pt>
                  <c:pt idx="9">
                    <c:v>1.5781004078209097E-2</c:v>
                  </c:pt>
                  <c:pt idx="10">
                    <c:v>1.7463009852288772E-2</c:v>
                  </c:pt>
                  <c:pt idx="11">
                    <c:v>2.1632691598906038E-2</c:v>
                  </c:pt>
                  <c:pt idx="12">
                    <c:v>2.8141629110821232E-2</c:v>
                  </c:pt>
                </c:numCache>
              </c:numRef>
            </c:minus>
          </c:errBars>
          <c:xVal>
            <c:numRef>
              <c:f>'FIgure 3'!$B$37:$B$49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3'!$F$37:$F$49</c:f>
              <c:numCache>
                <c:formatCode>General</c:formatCode>
                <c:ptCount val="13"/>
                <c:pt idx="0">
                  <c:v>9.6186930869879422E-3</c:v>
                </c:pt>
                <c:pt idx="1">
                  <c:v>2.1264972490120472E-2</c:v>
                </c:pt>
                <c:pt idx="2">
                  <c:v>3.6450726743493964E-2</c:v>
                </c:pt>
                <c:pt idx="3">
                  <c:v>5.584863563506022E-2</c:v>
                </c:pt>
                <c:pt idx="4">
                  <c:v>8.5543164895783091E-2</c:v>
                </c:pt>
                <c:pt idx="5">
                  <c:v>0.10176435630951804</c:v>
                </c:pt>
                <c:pt idx="6">
                  <c:v>0.15807001684240959</c:v>
                </c:pt>
                <c:pt idx="7">
                  <c:v>0.20478065129903608</c:v>
                </c:pt>
                <c:pt idx="8">
                  <c:v>0.25202022658566259</c:v>
                </c:pt>
                <c:pt idx="9">
                  <c:v>0.29231657052531618</c:v>
                </c:pt>
                <c:pt idx="10">
                  <c:v>0.39370008146474389</c:v>
                </c:pt>
                <c:pt idx="11">
                  <c:v>0.45592382890674693</c:v>
                </c:pt>
                <c:pt idx="12">
                  <c:v>0.53360602243063249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'FIgure 3'!$G$36</c:f>
              <c:strCache>
                <c:ptCount val="1"/>
                <c:pt idx="0">
                  <c:v>80 °C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4"/>
            <c:spPr>
              <a:noFill/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3'!$M$37:$M$43</c:f>
                <c:numCache>
                  <c:formatCode>General</c:formatCode>
                  <c:ptCount val="7"/>
                  <c:pt idx="0">
                    <c:v>4.7188387671337901E-4</c:v>
                  </c:pt>
                  <c:pt idx="1">
                    <c:v>1.2904579485631109E-3</c:v>
                  </c:pt>
                  <c:pt idx="2">
                    <c:v>1.685299559690631E-3</c:v>
                  </c:pt>
                  <c:pt idx="3">
                    <c:v>3.3368931281874542E-3</c:v>
                  </c:pt>
                  <c:pt idx="4">
                    <c:v>4.0832400760504482E-3</c:v>
                  </c:pt>
                  <c:pt idx="5">
                    <c:v>7.2708638146653124E-3</c:v>
                  </c:pt>
                  <c:pt idx="6">
                    <c:v>2.0271746132278751E-2</c:v>
                  </c:pt>
                </c:numCache>
              </c:numRef>
            </c:plus>
            <c:minus>
              <c:numRef>
                <c:f>'FIgure 3'!$M$37:$M$43</c:f>
                <c:numCache>
                  <c:formatCode>General</c:formatCode>
                  <c:ptCount val="7"/>
                  <c:pt idx="0">
                    <c:v>4.7188387671337901E-4</c:v>
                  </c:pt>
                  <c:pt idx="1">
                    <c:v>1.2904579485631109E-3</c:v>
                  </c:pt>
                  <c:pt idx="2">
                    <c:v>1.685299559690631E-3</c:v>
                  </c:pt>
                  <c:pt idx="3">
                    <c:v>3.3368931281874542E-3</c:v>
                  </c:pt>
                  <c:pt idx="4">
                    <c:v>4.0832400760504482E-3</c:v>
                  </c:pt>
                  <c:pt idx="5">
                    <c:v>7.2708638146653124E-3</c:v>
                  </c:pt>
                  <c:pt idx="6">
                    <c:v>2.0271746132278751E-2</c:v>
                  </c:pt>
                </c:numCache>
              </c:numRef>
            </c:minus>
          </c:errBars>
          <c:xVal>
            <c:numRef>
              <c:f>'FIgure 3'!$B$37:$B$43</c:f>
              <c:numCache>
                <c:formatCode>General</c:formatCode>
                <c:ptCount val="7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</c:numCache>
            </c:numRef>
          </c:xVal>
          <c:yVal>
            <c:numRef>
              <c:f>'FIgure 3'!$G$37:$G$43</c:f>
              <c:numCache>
                <c:formatCode>General</c:formatCode>
                <c:ptCount val="7"/>
                <c:pt idx="0">
                  <c:v>1.1638660240963857E-2</c:v>
                </c:pt>
                <c:pt idx="1">
                  <c:v>2.5102303614457835E-2</c:v>
                </c:pt>
                <c:pt idx="2">
                  <c:v>4.2236342168674702E-2</c:v>
                </c:pt>
                <c:pt idx="3">
                  <c:v>7.1706040963855425E-2</c:v>
                </c:pt>
                <c:pt idx="4">
                  <c:v>8.379073253012051E-2</c:v>
                </c:pt>
                <c:pt idx="5">
                  <c:v>0.11480962409638557</c:v>
                </c:pt>
                <c:pt idx="6">
                  <c:v>0.34137123855421686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777664"/>
        <c:axId val="131779584"/>
      </c:scatterChart>
      <c:valAx>
        <c:axId val="131777664"/>
        <c:scaling>
          <c:orientation val="minMax"/>
          <c:max val="7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Days</a:t>
                </a:r>
              </a:p>
            </c:rich>
          </c:tx>
          <c:layout>
            <c:manualLayout>
              <c:xMode val="edge"/>
              <c:yMode val="edge"/>
              <c:x val="0.50204425879993375"/>
              <c:y val="0.9034403206758756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1779584"/>
        <c:crosses val="autoZero"/>
        <c:crossBetween val="midCat"/>
        <c:majorUnit val="1"/>
        <c:minorUnit val="1"/>
      </c:valAx>
      <c:valAx>
        <c:axId val="131779584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Fraction removed</a:t>
                </a:r>
              </a:p>
            </c:rich>
          </c:tx>
          <c:layout>
            <c:manualLayout>
              <c:xMode val="edge"/>
              <c:yMode val="edge"/>
              <c:x val="6.8144499178981938E-2"/>
              <c:y val="0.1700008028316906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1777664"/>
        <c:crosses val="autoZero"/>
        <c:crossBetween val="midCat"/>
        <c:majorUnit val="0.2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23253320954951867"/>
          <c:y val="5.7196761996536789E-2"/>
          <c:w val="0.21502428391250489"/>
          <c:h val="0.26570220545869783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5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9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8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7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0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8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2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5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1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A1708-4D3A-4AF1-A9BC-86BBF94EC084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70E31-7409-4923-99C3-16C529543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2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796730"/>
              </p:ext>
            </p:extLst>
          </p:nvPr>
        </p:nvGraphicFramePr>
        <p:xfrm>
          <a:off x="2189943" y="1362635"/>
          <a:ext cx="4703916" cy="3774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4C.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38360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2013-08-19T02:11:27Z</dcterms:created>
  <dcterms:modified xsi:type="dcterms:W3CDTF">2013-08-19T02:11:43Z</dcterms:modified>
</cp:coreProperties>
</file>