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3.che.tamu.edu\research\Groups\Chen%20Lab\Communication\Miguel\Hydrogel%20manuscript\12302012\MS%20Nature%20materials%20Figures%20data%20MR123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21658858063303"/>
          <c:y val="5.4189997083697872E-2"/>
          <c:w val="0.7110859273431942"/>
          <c:h val="0.79503000599107365"/>
        </c:manualLayout>
      </c:layout>
      <c:scatterChart>
        <c:scatterStyle val="lineMarker"/>
        <c:varyColors val="0"/>
        <c:ser>
          <c:idx val="0"/>
          <c:order val="0"/>
          <c:tx>
            <c:strRef>
              <c:f>'[MS Nature materials Figures data MR12302012.xlsx]Figure 6'!$E$7</c:f>
              <c:strCache>
                <c:ptCount val="1"/>
                <c:pt idx="0">
                  <c:v>(-)SH3lig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'[MS Nature materials Figures data MR12302012.xlsx]Figure 6'!$H$8:$H$22</c:f>
                <c:numCache>
                  <c:formatCode>General</c:formatCode>
                  <c:ptCount val="15"/>
                  <c:pt idx="0">
                    <c:v>1.2484131580239323E-3</c:v>
                  </c:pt>
                  <c:pt idx="1">
                    <c:v>2.9953498243327301E-3</c:v>
                  </c:pt>
                  <c:pt idx="2">
                    <c:v>3.0797410450679654E-3</c:v>
                  </c:pt>
                  <c:pt idx="3">
                    <c:v>3.1023429340225834E-3</c:v>
                  </c:pt>
                  <c:pt idx="4">
                    <c:v>3.5853529270371189E-3</c:v>
                  </c:pt>
                  <c:pt idx="5">
                    <c:v>5.3782348930350495E-3</c:v>
                  </c:pt>
                  <c:pt idx="6">
                    <c:v>5.5008123097816906E-3</c:v>
                  </c:pt>
                  <c:pt idx="7">
                    <c:v>6.3877045638244135E-3</c:v>
                  </c:pt>
                  <c:pt idx="8">
                    <c:v>1.0036708947237936E-2</c:v>
                  </c:pt>
                  <c:pt idx="9">
                    <c:v>1.0412576602296615E-2</c:v>
                  </c:pt>
                  <c:pt idx="10">
                    <c:v>1.0415751132833334E-2</c:v>
                  </c:pt>
                  <c:pt idx="11">
                    <c:v>1.1012202792906574E-2</c:v>
                  </c:pt>
                  <c:pt idx="12">
                    <c:v>1.1529681938723745E-2</c:v>
                  </c:pt>
                  <c:pt idx="13">
                    <c:v>1.2412494853515749E-2</c:v>
                  </c:pt>
                  <c:pt idx="14">
                    <c:v>1.2553704659274917E-2</c:v>
                  </c:pt>
                </c:numCache>
              </c:numRef>
            </c:plus>
            <c:minus>
              <c:numRef>
                <c:f>'[MS Nature materials Figures data MR12302012.xlsx]Figure 6'!$H$8:$H$22</c:f>
                <c:numCache>
                  <c:formatCode>General</c:formatCode>
                  <c:ptCount val="15"/>
                  <c:pt idx="0">
                    <c:v>1.2484131580239323E-3</c:v>
                  </c:pt>
                  <c:pt idx="1">
                    <c:v>2.9953498243327301E-3</c:v>
                  </c:pt>
                  <c:pt idx="2">
                    <c:v>3.0797410450679654E-3</c:v>
                  </c:pt>
                  <c:pt idx="3">
                    <c:v>3.1023429340225834E-3</c:v>
                  </c:pt>
                  <c:pt idx="4">
                    <c:v>3.5853529270371189E-3</c:v>
                  </c:pt>
                  <c:pt idx="5">
                    <c:v>5.3782348930350495E-3</c:v>
                  </c:pt>
                  <c:pt idx="6">
                    <c:v>5.5008123097816906E-3</c:v>
                  </c:pt>
                  <c:pt idx="7">
                    <c:v>6.3877045638244135E-3</c:v>
                  </c:pt>
                  <c:pt idx="8">
                    <c:v>1.0036708947237936E-2</c:v>
                  </c:pt>
                  <c:pt idx="9">
                    <c:v>1.0412576602296615E-2</c:v>
                  </c:pt>
                  <c:pt idx="10">
                    <c:v>1.0415751132833334E-2</c:v>
                  </c:pt>
                  <c:pt idx="11">
                    <c:v>1.1012202792906574E-2</c:v>
                  </c:pt>
                  <c:pt idx="12">
                    <c:v>1.1529681938723745E-2</c:v>
                  </c:pt>
                  <c:pt idx="13">
                    <c:v>1.2412494853515749E-2</c:v>
                  </c:pt>
                  <c:pt idx="14">
                    <c:v>1.2553704659274917E-2</c:v>
                  </c:pt>
                </c:numCache>
              </c:numRef>
            </c:minus>
          </c:errBars>
          <c:xVal>
            <c:numRef>
              <c:f>'[MS Nature materials Figures data MR12302012.xlsx]Figure 6'!$C$8:$C$22</c:f>
              <c:numCache>
                <c:formatCode>General</c:formatCode>
                <c:ptCount val="15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14</c:v>
                </c:pt>
                <c:pt idx="14">
                  <c:v>21</c:v>
                </c:pt>
              </c:numCache>
            </c:numRef>
          </c:xVal>
          <c:yVal>
            <c:numRef>
              <c:f>'[MS Nature materials Figures data MR12302012.xlsx]Figure 6'!$E$8:$E$22</c:f>
              <c:numCache>
                <c:formatCode>General</c:formatCode>
                <c:ptCount val="15"/>
                <c:pt idx="0">
                  <c:v>9.1580854547050564E-3</c:v>
                </c:pt>
                <c:pt idx="1">
                  <c:v>1.8919608344452249E-2</c:v>
                </c:pt>
                <c:pt idx="2">
                  <c:v>2.5741702774461611E-2</c:v>
                </c:pt>
                <c:pt idx="3">
                  <c:v>4.3370935079353939E-2</c:v>
                </c:pt>
                <c:pt idx="4">
                  <c:v>5.9804101630758437E-2</c:v>
                </c:pt>
                <c:pt idx="5">
                  <c:v>7.4973608108520606E-2</c:v>
                </c:pt>
                <c:pt idx="6">
                  <c:v>0.14637380511872661</c:v>
                </c:pt>
                <c:pt idx="7">
                  <c:v>0.20384183813588486</c:v>
                </c:pt>
                <c:pt idx="8">
                  <c:v>0.30005126597881554</c:v>
                </c:pt>
                <c:pt idx="9">
                  <c:v>0.33831547761898412</c:v>
                </c:pt>
                <c:pt idx="10">
                  <c:v>0.37478574439098788</c:v>
                </c:pt>
                <c:pt idx="11">
                  <c:v>0.41042564204606735</c:v>
                </c:pt>
                <c:pt idx="12">
                  <c:v>0.43387802291217226</c:v>
                </c:pt>
                <c:pt idx="13">
                  <c:v>0.46696796772977522</c:v>
                </c:pt>
                <c:pt idx="14">
                  <c:v>0.51056836322490629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'[MS Nature materials Figures data MR12302012.xlsx]Figure 6'!$F$7</c:f>
              <c:strCache>
                <c:ptCount val="1"/>
                <c:pt idx="0">
                  <c:v>(+) SH3lig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'[MS Nature materials Figures data MR12302012.xlsx]Figure 6'!$I$8:$I$22</c:f>
                <c:numCache>
                  <c:formatCode>General</c:formatCode>
                  <c:ptCount val="15"/>
                  <c:pt idx="0">
                    <c:v>1.2099514114796322E-3</c:v>
                  </c:pt>
                  <c:pt idx="1">
                    <c:v>1.2395300014709551E-3</c:v>
                  </c:pt>
                  <c:pt idx="2">
                    <c:v>1.333802997552113E-3</c:v>
                  </c:pt>
                  <c:pt idx="3">
                    <c:v>1.699246382311583E-3</c:v>
                  </c:pt>
                  <c:pt idx="4">
                    <c:v>1.950098358246151E-3</c:v>
                  </c:pt>
                  <c:pt idx="5">
                    <c:v>1.9725638233490878E-3</c:v>
                  </c:pt>
                  <c:pt idx="6">
                    <c:v>2.091260289279577E-3</c:v>
                  </c:pt>
                  <c:pt idx="7">
                    <c:v>3.6813424553246493E-3</c:v>
                  </c:pt>
                  <c:pt idx="8">
                    <c:v>6.9806590254074012E-3</c:v>
                  </c:pt>
                  <c:pt idx="9">
                    <c:v>1.3589320650404827E-2</c:v>
                  </c:pt>
                  <c:pt idx="10">
                    <c:v>1.4592085418277487E-2</c:v>
                  </c:pt>
                  <c:pt idx="11">
                    <c:v>1.9551082560280302E-2</c:v>
                  </c:pt>
                  <c:pt idx="12">
                    <c:v>2.6742432282427522E-2</c:v>
                  </c:pt>
                  <c:pt idx="13">
                    <c:v>2.7238421272209181E-2</c:v>
                  </c:pt>
                  <c:pt idx="14">
                    <c:v>2.7299191682149716E-2</c:v>
                  </c:pt>
                </c:numCache>
              </c:numRef>
            </c:plus>
            <c:minus>
              <c:numRef>
                <c:f>'[MS Nature materials Figures data MR12302012.xlsx]Figure 6'!$I$8:$I$22</c:f>
                <c:numCache>
                  <c:formatCode>General</c:formatCode>
                  <c:ptCount val="15"/>
                  <c:pt idx="0">
                    <c:v>1.2099514114796322E-3</c:v>
                  </c:pt>
                  <c:pt idx="1">
                    <c:v>1.2395300014709551E-3</c:v>
                  </c:pt>
                  <c:pt idx="2">
                    <c:v>1.333802997552113E-3</c:v>
                  </c:pt>
                  <c:pt idx="3">
                    <c:v>1.699246382311583E-3</c:v>
                  </c:pt>
                  <c:pt idx="4">
                    <c:v>1.950098358246151E-3</c:v>
                  </c:pt>
                  <c:pt idx="5">
                    <c:v>1.9725638233490878E-3</c:v>
                  </c:pt>
                  <c:pt idx="6">
                    <c:v>2.091260289279577E-3</c:v>
                  </c:pt>
                  <c:pt idx="7">
                    <c:v>3.6813424553246493E-3</c:v>
                  </c:pt>
                  <c:pt idx="8">
                    <c:v>6.9806590254074012E-3</c:v>
                  </c:pt>
                  <c:pt idx="9">
                    <c:v>1.3589320650404827E-2</c:v>
                  </c:pt>
                  <c:pt idx="10">
                    <c:v>1.4592085418277487E-2</c:v>
                  </c:pt>
                  <c:pt idx="11">
                    <c:v>1.9551082560280302E-2</c:v>
                  </c:pt>
                  <c:pt idx="12">
                    <c:v>2.6742432282427522E-2</c:v>
                  </c:pt>
                  <c:pt idx="13">
                    <c:v>2.7238421272209181E-2</c:v>
                  </c:pt>
                  <c:pt idx="14">
                    <c:v>2.7299191682149716E-2</c:v>
                  </c:pt>
                </c:numCache>
              </c:numRef>
            </c:minus>
          </c:errBars>
          <c:xVal>
            <c:numRef>
              <c:f>'[MS Nature materials Figures data MR12302012.xlsx]Figure 6'!$C$8:$C$22</c:f>
              <c:numCache>
                <c:formatCode>General</c:formatCode>
                <c:ptCount val="15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14</c:v>
                </c:pt>
                <c:pt idx="14">
                  <c:v>21</c:v>
                </c:pt>
              </c:numCache>
            </c:numRef>
          </c:xVal>
          <c:yVal>
            <c:numRef>
              <c:f>'[MS Nature materials Figures data MR12302012.xlsx]Figure 6'!$F$8:$F$22</c:f>
              <c:numCache>
                <c:formatCode>General</c:formatCode>
                <c:ptCount val="15"/>
                <c:pt idx="0">
                  <c:v>8.230753893656368E-3</c:v>
                </c:pt>
                <c:pt idx="1">
                  <c:v>1.4159100011493448E-2</c:v>
                </c:pt>
                <c:pt idx="2">
                  <c:v>1.9238932787008427E-2</c:v>
                </c:pt>
                <c:pt idx="3">
                  <c:v>2.9088638074859556E-2</c:v>
                </c:pt>
                <c:pt idx="4">
                  <c:v>3.7528721148314612E-2</c:v>
                </c:pt>
                <c:pt idx="5">
                  <c:v>4.5830883575327712E-2</c:v>
                </c:pt>
                <c:pt idx="6">
                  <c:v>7.5254843220575851E-2</c:v>
                </c:pt>
                <c:pt idx="7">
                  <c:v>0.10242285359136236</c:v>
                </c:pt>
                <c:pt idx="8">
                  <c:v>0.14040645435624999</c:v>
                </c:pt>
                <c:pt idx="9">
                  <c:v>0.17073398493022005</c:v>
                </c:pt>
                <c:pt idx="10">
                  <c:v>0.20193078160449437</c:v>
                </c:pt>
                <c:pt idx="11">
                  <c:v>0.24190423596896068</c:v>
                </c:pt>
                <c:pt idx="12">
                  <c:v>0.27777120167647473</c:v>
                </c:pt>
                <c:pt idx="13">
                  <c:v>0.31460643958415263</c:v>
                </c:pt>
                <c:pt idx="14">
                  <c:v>0.37575389509183055</c:v>
                </c:pt>
              </c:numCache>
            </c:numRef>
          </c:yVal>
          <c:smooth val="0"/>
        </c:ser>
        <c:ser>
          <c:idx val="2"/>
          <c:order val="2"/>
          <c:tx>
            <c:v>Cleaved inteins</c:v>
          </c:tx>
          <c:spPr>
            <a:ln w="22225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'[MS Nature materials Figures data MR12302012.xlsx]Figure 6'!$C$53:$D$53</c:f>
              <c:numCache>
                <c:formatCode>General</c:formatCode>
                <c:ptCount val="2"/>
                <c:pt idx="0">
                  <c:v>0</c:v>
                </c:pt>
                <c:pt idx="1">
                  <c:v>21</c:v>
                </c:pt>
              </c:numCache>
            </c:numRef>
          </c:xVal>
          <c:yVal>
            <c:numRef>
              <c:f>'[MS Nature materials Figures data MR12302012.xlsx]Figure 6'!$C$54:$D$54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982208"/>
        <c:axId val="91314048"/>
      </c:scatterChart>
      <c:valAx>
        <c:axId val="85982208"/>
        <c:scaling>
          <c:orientation val="minMax"/>
          <c:max val="2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Days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in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1314048"/>
        <c:crosses val="autoZero"/>
        <c:crossBetween val="midCat"/>
        <c:majorUnit val="7"/>
      </c:valAx>
      <c:valAx>
        <c:axId val="91314048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Fraction total</a:t>
                </a:r>
                <a:r>
                  <a:rPr lang="en-US" sz="1400" baseline="0">
                    <a:latin typeface="Arial" pitchFamily="34" charset="0"/>
                    <a:cs typeface="Arial" pitchFamily="34" charset="0"/>
                  </a:rPr>
                  <a:t> protein removed</a:t>
                </a:r>
                <a:endParaRPr lang="en-US" sz="1400">
                  <a:latin typeface="Arial" pitchFamily="34" charset="0"/>
                  <a:cs typeface="Arial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5982208"/>
        <c:crosses val="autoZero"/>
        <c:crossBetween val="midCat"/>
        <c:majorUnit val="0.2"/>
      </c:valAx>
    </c:plotArea>
    <c:legend>
      <c:legendPos val="r"/>
      <c:layout>
        <c:manualLayout>
          <c:xMode val="edge"/>
          <c:yMode val="edge"/>
          <c:x val="0.16711359678171067"/>
          <c:y val="5.9194724302114983E-2"/>
          <c:w val="0.40146000441533591"/>
          <c:h val="0.31168737763601467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5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7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5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17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60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2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4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2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4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2B4F2-CCBC-41AA-945E-A15FA0C889BF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D7AC8-F4C8-4E7B-9AB6-0CDEDD9DC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4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5456558"/>
              </p:ext>
            </p:extLst>
          </p:nvPr>
        </p:nvGraphicFramePr>
        <p:xfrm>
          <a:off x="2079812" y="1393328"/>
          <a:ext cx="4796118" cy="3617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4B.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2943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2013-08-19T02:06:42Z</dcterms:created>
  <dcterms:modified xsi:type="dcterms:W3CDTF">2013-08-19T02:11:14Z</dcterms:modified>
</cp:coreProperties>
</file>