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55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6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6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91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4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7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22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23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9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97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7644B-2644-4810-B87F-A2B3FA5531AA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9DCD-E46D-424E-A87B-3FF7ACAE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37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1" name="Group 550"/>
          <p:cNvGrpSpPr/>
          <p:nvPr/>
        </p:nvGrpSpPr>
        <p:grpSpPr>
          <a:xfrm>
            <a:off x="2795031" y="795720"/>
            <a:ext cx="2843240" cy="4605072"/>
            <a:chOff x="2986760" y="777499"/>
            <a:chExt cx="2843240" cy="4605072"/>
          </a:xfrm>
        </p:grpSpPr>
        <p:grpSp>
          <p:nvGrpSpPr>
            <p:cNvPr id="552" name="Group 75"/>
            <p:cNvGrpSpPr/>
            <p:nvPr/>
          </p:nvGrpSpPr>
          <p:grpSpPr>
            <a:xfrm rot="2592074">
              <a:off x="3644682" y="3608676"/>
              <a:ext cx="1734506" cy="1773895"/>
              <a:chOff x="3956865" y="2186310"/>
              <a:chExt cx="2388933" cy="2591946"/>
            </a:xfrm>
          </p:grpSpPr>
          <p:grpSp>
            <p:nvGrpSpPr>
              <p:cNvPr id="635" name="Group 29"/>
              <p:cNvGrpSpPr/>
              <p:nvPr/>
            </p:nvGrpSpPr>
            <p:grpSpPr>
              <a:xfrm>
                <a:off x="4376252" y="2948253"/>
                <a:ext cx="615135" cy="594662"/>
                <a:chOff x="5939904" y="3587644"/>
                <a:chExt cx="615135" cy="594662"/>
              </a:xfrm>
            </p:grpSpPr>
            <p:pic>
              <p:nvPicPr>
                <p:cNvPr id="66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939904" y="3931180"/>
                  <a:ext cx="615135" cy="174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7307425">
                  <a:off x="5869235" y="3792366"/>
                  <a:ext cx="594662" cy="1852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6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14336493">
                  <a:off x="6036465" y="3789676"/>
                  <a:ext cx="579848" cy="1910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636" name="Group 30"/>
              <p:cNvGrpSpPr/>
              <p:nvPr/>
            </p:nvGrpSpPr>
            <p:grpSpPr>
              <a:xfrm rot="20899392">
                <a:off x="5411918" y="2433759"/>
                <a:ext cx="615135" cy="594662"/>
                <a:chOff x="5939904" y="3587644"/>
                <a:chExt cx="615135" cy="594662"/>
              </a:xfrm>
            </p:grpSpPr>
            <p:pic>
              <p:nvPicPr>
                <p:cNvPr id="657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939904" y="3931180"/>
                  <a:ext cx="615135" cy="174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5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7307425">
                  <a:off x="5869235" y="3792366"/>
                  <a:ext cx="594662" cy="1852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5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14336493">
                  <a:off x="6036465" y="3789676"/>
                  <a:ext cx="579848" cy="1910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637" name="Group 34"/>
              <p:cNvGrpSpPr/>
              <p:nvPr/>
            </p:nvGrpSpPr>
            <p:grpSpPr>
              <a:xfrm>
                <a:off x="5007428" y="4078075"/>
                <a:ext cx="615135" cy="594662"/>
                <a:chOff x="5939904" y="3587644"/>
                <a:chExt cx="615135" cy="594662"/>
              </a:xfrm>
            </p:grpSpPr>
            <p:pic>
              <p:nvPicPr>
                <p:cNvPr id="654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939904" y="3931180"/>
                  <a:ext cx="615135" cy="174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55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7307425">
                  <a:off x="5869235" y="3792366"/>
                  <a:ext cx="594662" cy="1852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56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14336493">
                  <a:off x="6036465" y="3789676"/>
                  <a:ext cx="579848" cy="1910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638" name="Group 38"/>
              <p:cNvGrpSpPr/>
              <p:nvPr/>
            </p:nvGrpSpPr>
            <p:grpSpPr>
              <a:xfrm rot="1336822">
                <a:off x="5709843" y="3310918"/>
                <a:ext cx="615135" cy="594662"/>
                <a:chOff x="5939904" y="3587644"/>
                <a:chExt cx="615135" cy="594662"/>
              </a:xfrm>
            </p:grpSpPr>
            <p:pic>
              <p:nvPicPr>
                <p:cNvPr id="651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939904" y="3931180"/>
                  <a:ext cx="615135" cy="174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52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7307425">
                  <a:off x="5869235" y="3792366"/>
                  <a:ext cx="594662" cy="1852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53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14336493">
                  <a:off x="6036465" y="3789676"/>
                  <a:ext cx="579848" cy="1910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639" name="Group 42"/>
              <p:cNvGrpSpPr/>
              <p:nvPr/>
            </p:nvGrpSpPr>
            <p:grpSpPr>
              <a:xfrm rot="2063108">
                <a:off x="3956865" y="3896455"/>
                <a:ext cx="615135" cy="594662"/>
                <a:chOff x="5939904" y="3587644"/>
                <a:chExt cx="615135" cy="594662"/>
              </a:xfrm>
            </p:grpSpPr>
            <p:pic>
              <p:nvPicPr>
                <p:cNvPr id="648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939904" y="3931180"/>
                  <a:ext cx="615135" cy="1741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49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7307425">
                  <a:off x="5869235" y="3792366"/>
                  <a:ext cx="594662" cy="1852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50" name="Picture 2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 rot="14336493">
                  <a:off x="6036465" y="3789676"/>
                  <a:ext cx="579848" cy="1910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sp>
            <p:nvSpPr>
              <p:cNvPr id="640" name="Freeform 639"/>
              <p:cNvSpPr/>
              <p:nvPr/>
            </p:nvSpPr>
            <p:spPr>
              <a:xfrm>
                <a:off x="3969275" y="3458220"/>
                <a:ext cx="712728" cy="605016"/>
              </a:xfrm>
              <a:custGeom>
                <a:avLst/>
                <a:gdLst>
                  <a:gd name="connsiteX0" fmla="*/ 712728 w 712728"/>
                  <a:gd name="connsiteY0" fmla="*/ 0 h 605016"/>
                  <a:gd name="connsiteX1" fmla="*/ 87086 w 712728"/>
                  <a:gd name="connsiteY1" fmla="*/ 226881 h 605016"/>
                  <a:gd name="connsiteX2" fmla="*/ 190214 w 712728"/>
                  <a:gd name="connsiteY2" fmla="*/ 605016 h 6050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12728" h="605016">
                    <a:moveTo>
                      <a:pt x="712728" y="0"/>
                    </a:moveTo>
                    <a:cubicBezTo>
                      <a:pt x="443450" y="63022"/>
                      <a:pt x="174172" y="126045"/>
                      <a:pt x="87086" y="226881"/>
                    </a:cubicBezTo>
                    <a:cubicBezTo>
                      <a:pt x="0" y="327717"/>
                      <a:pt x="95107" y="466366"/>
                      <a:pt x="190214" y="605016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1" name="Freeform 640"/>
              <p:cNvSpPr/>
              <p:nvPr/>
            </p:nvSpPr>
            <p:spPr>
              <a:xfrm>
                <a:off x="4420746" y="4255741"/>
                <a:ext cx="886899" cy="507619"/>
              </a:xfrm>
              <a:custGeom>
                <a:avLst/>
                <a:gdLst>
                  <a:gd name="connsiteX0" fmla="*/ 0 w 886899"/>
                  <a:gd name="connsiteY0" fmla="*/ 0 h 507619"/>
                  <a:gd name="connsiteX1" fmla="*/ 543140 w 886899"/>
                  <a:gd name="connsiteY1" fmla="*/ 453763 h 507619"/>
                  <a:gd name="connsiteX2" fmla="*/ 886899 w 886899"/>
                  <a:gd name="connsiteY2" fmla="*/ 323134 h 50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86899" h="507619">
                    <a:moveTo>
                      <a:pt x="0" y="0"/>
                    </a:moveTo>
                    <a:cubicBezTo>
                      <a:pt x="197662" y="199953"/>
                      <a:pt x="395324" y="399907"/>
                      <a:pt x="543140" y="453763"/>
                    </a:cubicBezTo>
                    <a:cubicBezTo>
                      <a:pt x="690957" y="507619"/>
                      <a:pt x="788928" y="415376"/>
                      <a:pt x="886899" y="323134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2" name="Freeform 641"/>
              <p:cNvSpPr/>
              <p:nvPr/>
            </p:nvSpPr>
            <p:spPr>
              <a:xfrm>
                <a:off x="5465774" y="3829480"/>
                <a:ext cx="481264" cy="495013"/>
              </a:xfrm>
              <a:custGeom>
                <a:avLst/>
                <a:gdLst>
                  <a:gd name="connsiteX0" fmla="*/ 481264 w 481264"/>
                  <a:gd name="connsiteY0" fmla="*/ 0 h 495013"/>
                  <a:gd name="connsiteX1" fmla="*/ 316259 w 481264"/>
                  <a:gd name="connsiteY1" fmla="*/ 343759 h 495013"/>
                  <a:gd name="connsiteX2" fmla="*/ 0 w 481264"/>
                  <a:gd name="connsiteY2" fmla="*/ 495013 h 495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81264" h="495013">
                    <a:moveTo>
                      <a:pt x="481264" y="0"/>
                    </a:moveTo>
                    <a:cubicBezTo>
                      <a:pt x="438867" y="130628"/>
                      <a:pt x="396470" y="261257"/>
                      <a:pt x="316259" y="343759"/>
                    </a:cubicBezTo>
                    <a:cubicBezTo>
                      <a:pt x="236048" y="426261"/>
                      <a:pt x="118024" y="460637"/>
                      <a:pt x="0" y="495013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3" name="Freeform 642"/>
              <p:cNvSpPr/>
              <p:nvPr/>
            </p:nvSpPr>
            <p:spPr>
              <a:xfrm>
                <a:off x="5809534" y="3018208"/>
                <a:ext cx="536264" cy="481263"/>
              </a:xfrm>
              <a:custGeom>
                <a:avLst/>
                <a:gdLst>
                  <a:gd name="connsiteX0" fmla="*/ 82502 w 536264"/>
                  <a:gd name="connsiteY0" fmla="*/ 481263 h 481263"/>
                  <a:gd name="connsiteX1" fmla="*/ 75627 w 536264"/>
                  <a:gd name="connsiteY1" fmla="*/ 178754 h 481263"/>
                  <a:gd name="connsiteX2" fmla="*/ 536264 w 536264"/>
                  <a:gd name="connsiteY2" fmla="*/ 0 h 4812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36264" h="481263">
                    <a:moveTo>
                      <a:pt x="82502" y="481263"/>
                    </a:moveTo>
                    <a:cubicBezTo>
                      <a:pt x="41251" y="370113"/>
                      <a:pt x="0" y="258964"/>
                      <a:pt x="75627" y="178754"/>
                    </a:cubicBezTo>
                    <a:cubicBezTo>
                      <a:pt x="151254" y="98544"/>
                      <a:pt x="459491" y="34376"/>
                      <a:pt x="536264" y="0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4" name="Freeform 643"/>
              <p:cNvSpPr/>
              <p:nvPr/>
            </p:nvSpPr>
            <p:spPr>
              <a:xfrm>
                <a:off x="4054069" y="4358869"/>
                <a:ext cx="311675" cy="419387"/>
              </a:xfrm>
              <a:custGeom>
                <a:avLst/>
                <a:gdLst>
                  <a:gd name="connsiteX0" fmla="*/ 50418 w 311675"/>
                  <a:gd name="connsiteY0" fmla="*/ 0 h 419387"/>
                  <a:gd name="connsiteX1" fmla="*/ 43543 w 311675"/>
                  <a:gd name="connsiteY1" fmla="*/ 226881 h 419387"/>
                  <a:gd name="connsiteX2" fmla="*/ 311675 w 311675"/>
                  <a:gd name="connsiteY2" fmla="*/ 419387 h 419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1675" h="419387">
                    <a:moveTo>
                      <a:pt x="50418" y="0"/>
                    </a:moveTo>
                    <a:cubicBezTo>
                      <a:pt x="25209" y="78491"/>
                      <a:pt x="0" y="156983"/>
                      <a:pt x="43543" y="226881"/>
                    </a:cubicBezTo>
                    <a:cubicBezTo>
                      <a:pt x="87086" y="296779"/>
                      <a:pt x="311675" y="419387"/>
                      <a:pt x="311675" y="41938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5" name="Freeform 644"/>
              <p:cNvSpPr/>
              <p:nvPr/>
            </p:nvSpPr>
            <p:spPr>
              <a:xfrm>
                <a:off x="4389808" y="2186310"/>
                <a:ext cx="1419726" cy="1003777"/>
              </a:xfrm>
              <a:custGeom>
                <a:avLst/>
                <a:gdLst>
                  <a:gd name="connsiteX0" fmla="*/ 1419726 w 1419726"/>
                  <a:gd name="connsiteY0" fmla="*/ 378135 h 1003777"/>
                  <a:gd name="connsiteX1" fmla="*/ 821584 w 1419726"/>
                  <a:gd name="connsiteY1" fmla="*/ 48126 h 1003777"/>
                  <a:gd name="connsiteX2" fmla="*/ 113440 w 1419726"/>
                  <a:gd name="connsiteY2" fmla="*/ 666893 h 1003777"/>
                  <a:gd name="connsiteX3" fmla="*/ 140941 w 1419726"/>
                  <a:gd name="connsiteY3" fmla="*/ 1003777 h 10037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19726" h="1003777">
                    <a:moveTo>
                      <a:pt x="1419726" y="378135"/>
                    </a:moveTo>
                    <a:cubicBezTo>
                      <a:pt x="1229512" y="189067"/>
                      <a:pt x="1039298" y="0"/>
                      <a:pt x="821584" y="48126"/>
                    </a:cubicBezTo>
                    <a:cubicBezTo>
                      <a:pt x="603870" y="96252"/>
                      <a:pt x="226880" y="507618"/>
                      <a:pt x="113440" y="666893"/>
                    </a:cubicBezTo>
                    <a:cubicBezTo>
                      <a:pt x="0" y="826168"/>
                      <a:pt x="70470" y="914972"/>
                      <a:pt x="140941" y="100377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Freeform 645"/>
              <p:cNvSpPr/>
              <p:nvPr/>
            </p:nvSpPr>
            <p:spPr>
              <a:xfrm>
                <a:off x="5016596" y="2963206"/>
                <a:ext cx="717311" cy="1361287"/>
              </a:xfrm>
              <a:custGeom>
                <a:avLst/>
                <a:gdLst>
                  <a:gd name="connsiteX0" fmla="*/ 717311 w 717311"/>
                  <a:gd name="connsiteY0" fmla="*/ 0 h 1361287"/>
                  <a:gd name="connsiteX1" fmla="*/ 91669 w 717311"/>
                  <a:gd name="connsiteY1" fmla="*/ 522514 h 1361287"/>
                  <a:gd name="connsiteX2" fmla="*/ 167296 w 717311"/>
                  <a:gd name="connsiteY2" fmla="*/ 1361287 h 136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17311" h="1361287">
                    <a:moveTo>
                      <a:pt x="717311" y="0"/>
                    </a:moveTo>
                    <a:cubicBezTo>
                      <a:pt x="450324" y="147816"/>
                      <a:pt x="183338" y="295633"/>
                      <a:pt x="91669" y="522514"/>
                    </a:cubicBezTo>
                    <a:cubicBezTo>
                      <a:pt x="0" y="749395"/>
                      <a:pt x="83648" y="1055341"/>
                      <a:pt x="167296" y="136128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Freeform 646"/>
              <p:cNvSpPr/>
              <p:nvPr/>
            </p:nvSpPr>
            <p:spPr>
              <a:xfrm>
                <a:off x="4847007" y="2594238"/>
                <a:ext cx="708145" cy="602724"/>
              </a:xfrm>
              <a:custGeom>
                <a:avLst/>
                <a:gdLst>
                  <a:gd name="connsiteX0" fmla="*/ 0 w 708145"/>
                  <a:gd name="connsiteY0" fmla="*/ 602724 h 602724"/>
                  <a:gd name="connsiteX1" fmla="*/ 419387 w 708145"/>
                  <a:gd name="connsiteY1" fmla="*/ 506472 h 602724"/>
                  <a:gd name="connsiteX2" fmla="*/ 515639 w 708145"/>
                  <a:gd name="connsiteY2" fmla="*/ 66460 h 602724"/>
                  <a:gd name="connsiteX3" fmla="*/ 708145 w 708145"/>
                  <a:gd name="connsiteY3" fmla="*/ 107711 h 60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8145" h="602724">
                    <a:moveTo>
                      <a:pt x="0" y="602724"/>
                    </a:moveTo>
                    <a:cubicBezTo>
                      <a:pt x="166723" y="599286"/>
                      <a:pt x="333447" y="595849"/>
                      <a:pt x="419387" y="506472"/>
                    </a:cubicBezTo>
                    <a:cubicBezTo>
                      <a:pt x="505327" y="417095"/>
                      <a:pt x="467513" y="132920"/>
                      <a:pt x="515639" y="66460"/>
                    </a:cubicBezTo>
                    <a:cubicBezTo>
                      <a:pt x="563765" y="0"/>
                      <a:pt x="635955" y="53855"/>
                      <a:pt x="708145" y="107711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53" name="Group 552"/>
            <p:cNvGrpSpPr/>
            <p:nvPr/>
          </p:nvGrpSpPr>
          <p:grpSpPr>
            <a:xfrm>
              <a:off x="2986760" y="777499"/>
              <a:ext cx="2843240" cy="4504390"/>
              <a:chOff x="2986760" y="777499"/>
              <a:chExt cx="2843240" cy="4504390"/>
            </a:xfrm>
          </p:grpSpPr>
          <p:cxnSp>
            <p:nvCxnSpPr>
              <p:cNvPr id="555" name="Straight Connector 554"/>
              <p:cNvCxnSpPr>
                <a:endCxn id="556" idx="2"/>
              </p:cNvCxnSpPr>
              <p:nvPr/>
            </p:nvCxnSpPr>
            <p:spPr>
              <a:xfrm>
                <a:off x="5071291" y="2782943"/>
                <a:ext cx="333941" cy="32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55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400000">
                <a:off x="5243781" y="2712824"/>
                <a:ext cx="469675" cy="1467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57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12626784">
                <a:off x="5350345" y="2639822"/>
                <a:ext cx="469675" cy="1467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558" name="Freeform 557"/>
              <p:cNvSpPr/>
              <p:nvPr/>
            </p:nvSpPr>
            <p:spPr>
              <a:xfrm>
                <a:off x="5622122" y="2495000"/>
                <a:ext cx="58957" cy="166159"/>
              </a:xfrm>
              <a:custGeom>
                <a:avLst/>
                <a:gdLst>
                  <a:gd name="connsiteX0" fmla="*/ 0 w 193559"/>
                  <a:gd name="connsiteY0" fmla="*/ 206908 h 206908"/>
                  <a:gd name="connsiteX1" fmla="*/ 40047 w 193559"/>
                  <a:gd name="connsiteY1" fmla="*/ 60070 h 206908"/>
                  <a:gd name="connsiteX2" fmla="*/ 193559 w 193559"/>
                  <a:gd name="connsiteY2" fmla="*/ 0 h 206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93559" h="206908">
                    <a:moveTo>
                      <a:pt x="0" y="206908"/>
                    </a:moveTo>
                    <a:cubicBezTo>
                      <a:pt x="3893" y="150731"/>
                      <a:pt x="7787" y="94555"/>
                      <a:pt x="40047" y="60070"/>
                    </a:cubicBezTo>
                    <a:cubicBezTo>
                      <a:pt x="72307" y="25585"/>
                      <a:pt x="132933" y="12792"/>
                      <a:pt x="193559" y="0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59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19795035">
                <a:off x="5360325" y="2778270"/>
                <a:ext cx="469675" cy="1467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560" name="Freeform 559"/>
              <p:cNvSpPr/>
              <p:nvPr/>
            </p:nvSpPr>
            <p:spPr>
              <a:xfrm rot="19282422" flipH="1">
                <a:off x="5656634" y="2904443"/>
                <a:ext cx="45719" cy="304572"/>
              </a:xfrm>
              <a:custGeom>
                <a:avLst/>
                <a:gdLst>
                  <a:gd name="connsiteX0" fmla="*/ 28923 w 122365"/>
                  <a:gd name="connsiteY0" fmla="*/ 0 h 233606"/>
                  <a:gd name="connsiteX1" fmla="*/ 15574 w 122365"/>
                  <a:gd name="connsiteY1" fmla="*/ 166862 h 233606"/>
                  <a:gd name="connsiteX2" fmla="*/ 122365 w 122365"/>
                  <a:gd name="connsiteY2" fmla="*/ 233606 h 233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365" h="233606">
                    <a:moveTo>
                      <a:pt x="28923" y="0"/>
                    </a:moveTo>
                    <a:cubicBezTo>
                      <a:pt x="14461" y="63964"/>
                      <a:pt x="0" y="127928"/>
                      <a:pt x="15574" y="166862"/>
                    </a:cubicBezTo>
                    <a:cubicBezTo>
                      <a:pt x="31148" y="205796"/>
                      <a:pt x="76756" y="219701"/>
                      <a:pt x="122365" y="233606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61" name="Picture 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6096943">
                <a:off x="5496550" y="2318298"/>
                <a:ext cx="381834" cy="1407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62" name="Picture 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15001224">
                <a:off x="5502541" y="3047884"/>
                <a:ext cx="381834" cy="1407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63" name="Picture 4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992441" y="2700134"/>
                <a:ext cx="381834" cy="1407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564" name="Isosceles Triangle 563"/>
              <p:cNvSpPr/>
              <p:nvPr/>
            </p:nvSpPr>
            <p:spPr>
              <a:xfrm rot="10800000">
                <a:off x="4696341" y="3958757"/>
                <a:ext cx="347265" cy="118172"/>
              </a:xfrm>
              <a:prstGeom prst="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65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1557">
                <a:off x="4848498" y="3820085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66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1557">
                <a:off x="3812743" y="4009665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67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1557">
                <a:off x="4444366" y="4220177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68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682753">
                <a:off x="3610186" y="4698971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69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7719399">
                <a:off x="4094038" y="4649553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70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666126">
                <a:off x="4941588" y="4706466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571" name="Group 570"/>
              <p:cNvGrpSpPr/>
              <p:nvPr/>
            </p:nvGrpSpPr>
            <p:grpSpPr>
              <a:xfrm>
                <a:off x="5041058" y="1129932"/>
                <a:ext cx="486491" cy="772997"/>
                <a:chOff x="1409498" y="2478707"/>
                <a:chExt cx="486491" cy="772997"/>
              </a:xfrm>
            </p:grpSpPr>
            <p:sp>
              <p:nvSpPr>
                <p:cNvPr id="632" name="Isosceles Triangle 631"/>
                <p:cNvSpPr/>
                <p:nvPr/>
              </p:nvSpPr>
              <p:spPr>
                <a:xfrm rot="10800000">
                  <a:off x="1440611" y="3107325"/>
                  <a:ext cx="404261" cy="144379"/>
                </a:xfrm>
                <a:prstGeom prst="triangle">
                  <a:avLst/>
                </a:prstGeom>
                <a:ln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3" name="Pie 632"/>
                <p:cNvSpPr/>
                <p:nvPr/>
              </p:nvSpPr>
              <p:spPr>
                <a:xfrm rot="19754567">
                  <a:off x="1409498" y="2478707"/>
                  <a:ext cx="486491" cy="488514"/>
                </a:xfrm>
                <a:prstGeom prst="pie">
                  <a:avLst>
                    <a:gd name="adj1" fmla="val 20034446"/>
                    <a:gd name="adj2" fmla="val 16200000"/>
                  </a:avLst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634" name="Straight Connector 633"/>
                <p:cNvCxnSpPr/>
                <p:nvPr/>
              </p:nvCxnSpPr>
              <p:spPr>
                <a:xfrm>
                  <a:off x="1638684" y="2950770"/>
                  <a:ext cx="5772" cy="16316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72" name="Plus 571"/>
              <p:cNvSpPr/>
              <p:nvPr/>
            </p:nvSpPr>
            <p:spPr>
              <a:xfrm>
                <a:off x="4483011" y="1305234"/>
                <a:ext cx="301625" cy="360363"/>
              </a:xfrm>
              <a:prstGeom prst="mathPlus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hangingPunct="0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3" name="Down Arrow 572"/>
              <p:cNvSpPr/>
              <p:nvPr/>
            </p:nvSpPr>
            <p:spPr>
              <a:xfrm>
                <a:off x="4692032" y="3304235"/>
                <a:ext cx="45719" cy="374606"/>
              </a:xfrm>
              <a:prstGeom prst="down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Plus 573"/>
              <p:cNvSpPr/>
              <p:nvPr/>
            </p:nvSpPr>
            <p:spPr>
              <a:xfrm>
                <a:off x="4590166" y="2661617"/>
                <a:ext cx="301625" cy="360363"/>
              </a:xfrm>
              <a:prstGeom prst="mathPlus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0" hangingPunct="0"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5" name="Down Arrow 574"/>
              <p:cNvSpPr/>
              <p:nvPr/>
            </p:nvSpPr>
            <p:spPr>
              <a:xfrm rot="1120205">
                <a:off x="4542969" y="1865450"/>
                <a:ext cx="45719" cy="427190"/>
              </a:xfrm>
              <a:prstGeom prst="down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Freeform 575"/>
              <p:cNvSpPr/>
              <p:nvPr/>
            </p:nvSpPr>
            <p:spPr>
              <a:xfrm rot="5757703">
                <a:off x="3091735" y="1427813"/>
                <a:ext cx="122365" cy="233606"/>
              </a:xfrm>
              <a:custGeom>
                <a:avLst/>
                <a:gdLst>
                  <a:gd name="connsiteX0" fmla="*/ 28923 w 122365"/>
                  <a:gd name="connsiteY0" fmla="*/ 0 h 233606"/>
                  <a:gd name="connsiteX1" fmla="*/ 15574 w 122365"/>
                  <a:gd name="connsiteY1" fmla="*/ 166862 h 233606"/>
                  <a:gd name="connsiteX2" fmla="*/ 122365 w 122365"/>
                  <a:gd name="connsiteY2" fmla="*/ 233606 h 233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365" h="233606">
                    <a:moveTo>
                      <a:pt x="28923" y="0"/>
                    </a:moveTo>
                    <a:cubicBezTo>
                      <a:pt x="14461" y="63964"/>
                      <a:pt x="0" y="127928"/>
                      <a:pt x="15574" y="166862"/>
                    </a:cubicBezTo>
                    <a:cubicBezTo>
                      <a:pt x="31148" y="205796"/>
                      <a:pt x="76756" y="219701"/>
                      <a:pt x="122365" y="233606"/>
                    </a:cubicBezTo>
                  </a:path>
                </a:pathLst>
              </a:custGeom>
              <a:ln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Freeform 576"/>
              <p:cNvSpPr/>
              <p:nvPr/>
            </p:nvSpPr>
            <p:spPr>
              <a:xfrm>
                <a:off x="3809070" y="1140477"/>
                <a:ext cx="193559" cy="103454"/>
              </a:xfrm>
              <a:custGeom>
                <a:avLst/>
                <a:gdLst>
                  <a:gd name="connsiteX0" fmla="*/ 0 w 193559"/>
                  <a:gd name="connsiteY0" fmla="*/ 206908 h 206908"/>
                  <a:gd name="connsiteX1" fmla="*/ 40047 w 193559"/>
                  <a:gd name="connsiteY1" fmla="*/ 60070 h 206908"/>
                  <a:gd name="connsiteX2" fmla="*/ 193559 w 193559"/>
                  <a:gd name="connsiteY2" fmla="*/ 0 h 206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93559" h="206908">
                    <a:moveTo>
                      <a:pt x="0" y="206908"/>
                    </a:moveTo>
                    <a:cubicBezTo>
                      <a:pt x="3893" y="150731"/>
                      <a:pt x="7787" y="94555"/>
                      <a:pt x="40047" y="60070"/>
                    </a:cubicBezTo>
                    <a:cubicBezTo>
                      <a:pt x="72307" y="25585"/>
                      <a:pt x="132933" y="12792"/>
                      <a:pt x="193559" y="0"/>
                    </a:cubicBezTo>
                  </a:path>
                </a:pathLst>
              </a:custGeom>
              <a:ln w="22225"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78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1834675">
                <a:off x="3860420" y="1136591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79" name="Freeform 578"/>
              <p:cNvSpPr/>
              <p:nvPr/>
            </p:nvSpPr>
            <p:spPr>
              <a:xfrm>
                <a:off x="3656670" y="1206673"/>
                <a:ext cx="193559" cy="206908"/>
              </a:xfrm>
              <a:custGeom>
                <a:avLst/>
                <a:gdLst>
                  <a:gd name="connsiteX0" fmla="*/ 0 w 193559"/>
                  <a:gd name="connsiteY0" fmla="*/ 206908 h 206908"/>
                  <a:gd name="connsiteX1" fmla="*/ 40047 w 193559"/>
                  <a:gd name="connsiteY1" fmla="*/ 60070 h 206908"/>
                  <a:gd name="connsiteX2" fmla="*/ 193559 w 193559"/>
                  <a:gd name="connsiteY2" fmla="*/ 0 h 206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93559" h="206908">
                    <a:moveTo>
                      <a:pt x="0" y="206908"/>
                    </a:moveTo>
                    <a:cubicBezTo>
                      <a:pt x="3893" y="150731"/>
                      <a:pt x="7787" y="94555"/>
                      <a:pt x="40047" y="60070"/>
                    </a:cubicBezTo>
                    <a:cubicBezTo>
                      <a:pt x="72307" y="25585"/>
                      <a:pt x="132933" y="12792"/>
                      <a:pt x="193559" y="0"/>
                    </a:cubicBezTo>
                  </a:path>
                </a:pathLst>
              </a:custGeom>
              <a:ln w="22225"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0" name="Freeform 579"/>
              <p:cNvSpPr/>
              <p:nvPr/>
            </p:nvSpPr>
            <p:spPr>
              <a:xfrm rot="19857998">
                <a:off x="3805224" y="1852939"/>
                <a:ext cx="111996" cy="156292"/>
              </a:xfrm>
              <a:custGeom>
                <a:avLst/>
                <a:gdLst>
                  <a:gd name="connsiteX0" fmla="*/ 28923 w 122365"/>
                  <a:gd name="connsiteY0" fmla="*/ 0 h 233606"/>
                  <a:gd name="connsiteX1" fmla="*/ 15574 w 122365"/>
                  <a:gd name="connsiteY1" fmla="*/ 166862 h 233606"/>
                  <a:gd name="connsiteX2" fmla="*/ 122365 w 122365"/>
                  <a:gd name="connsiteY2" fmla="*/ 233606 h 233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365" h="233606">
                    <a:moveTo>
                      <a:pt x="28923" y="0"/>
                    </a:moveTo>
                    <a:cubicBezTo>
                      <a:pt x="14461" y="63964"/>
                      <a:pt x="0" y="127928"/>
                      <a:pt x="15574" y="166862"/>
                    </a:cubicBezTo>
                    <a:cubicBezTo>
                      <a:pt x="31148" y="205796"/>
                      <a:pt x="76756" y="219701"/>
                      <a:pt x="122365" y="233606"/>
                    </a:cubicBezTo>
                  </a:path>
                </a:pathLst>
              </a:custGeom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1" name="Freeform 580"/>
              <p:cNvSpPr/>
              <p:nvPr/>
            </p:nvSpPr>
            <p:spPr>
              <a:xfrm>
                <a:off x="3656670" y="1644484"/>
                <a:ext cx="91853" cy="204473"/>
              </a:xfrm>
              <a:custGeom>
                <a:avLst/>
                <a:gdLst>
                  <a:gd name="connsiteX0" fmla="*/ 28923 w 122365"/>
                  <a:gd name="connsiteY0" fmla="*/ 0 h 233606"/>
                  <a:gd name="connsiteX1" fmla="*/ 15574 w 122365"/>
                  <a:gd name="connsiteY1" fmla="*/ 166862 h 233606"/>
                  <a:gd name="connsiteX2" fmla="*/ 122365 w 122365"/>
                  <a:gd name="connsiteY2" fmla="*/ 233606 h 233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365" h="233606">
                    <a:moveTo>
                      <a:pt x="28923" y="0"/>
                    </a:moveTo>
                    <a:cubicBezTo>
                      <a:pt x="14461" y="63964"/>
                      <a:pt x="0" y="127928"/>
                      <a:pt x="15574" y="166862"/>
                    </a:cubicBezTo>
                    <a:cubicBezTo>
                      <a:pt x="31148" y="205796"/>
                      <a:pt x="76756" y="219701"/>
                      <a:pt x="122365" y="233606"/>
                    </a:cubicBezTo>
                  </a:path>
                </a:pathLst>
              </a:custGeom>
              <a:ln w="22225"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82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12626784">
                <a:off x="3384893" y="1392243"/>
                <a:ext cx="469675" cy="1467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83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1624990">
                <a:off x="4145735" y="1237897"/>
                <a:ext cx="282575" cy="144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84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19795035">
                <a:off x="3394873" y="1530691"/>
                <a:ext cx="469675" cy="1467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85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299247">
                <a:off x="3272432" y="1471230"/>
                <a:ext cx="469675" cy="1467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586" name="Freeform 585"/>
              <p:cNvSpPr/>
              <p:nvPr/>
            </p:nvSpPr>
            <p:spPr>
              <a:xfrm rot="7104212">
                <a:off x="3252815" y="1420971"/>
                <a:ext cx="122365" cy="233606"/>
              </a:xfrm>
              <a:custGeom>
                <a:avLst/>
                <a:gdLst>
                  <a:gd name="connsiteX0" fmla="*/ 28923 w 122365"/>
                  <a:gd name="connsiteY0" fmla="*/ 0 h 233606"/>
                  <a:gd name="connsiteX1" fmla="*/ 15574 w 122365"/>
                  <a:gd name="connsiteY1" fmla="*/ 166862 h 233606"/>
                  <a:gd name="connsiteX2" fmla="*/ 122365 w 122365"/>
                  <a:gd name="connsiteY2" fmla="*/ 233606 h 233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365" h="233606">
                    <a:moveTo>
                      <a:pt x="28923" y="0"/>
                    </a:moveTo>
                    <a:cubicBezTo>
                      <a:pt x="14461" y="63964"/>
                      <a:pt x="0" y="127928"/>
                      <a:pt x="15574" y="166862"/>
                    </a:cubicBezTo>
                    <a:cubicBezTo>
                      <a:pt x="31148" y="205796"/>
                      <a:pt x="76756" y="219701"/>
                      <a:pt x="122365" y="233606"/>
                    </a:cubicBezTo>
                  </a:path>
                </a:pathLst>
              </a:custGeom>
              <a:ln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87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144970">
                <a:off x="3810594" y="1880872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88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039559">
                <a:off x="2894685" y="1601195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589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3867765">
                <a:off x="2989261" y="1881914"/>
                <a:ext cx="282575" cy="144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90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20955153">
                <a:off x="4126602" y="1863811"/>
                <a:ext cx="282575" cy="144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591" name="Freeform 590"/>
              <p:cNvSpPr/>
              <p:nvPr/>
            </p:nvSpPr>
            <p:spPr>
              <a:xfrm rot="5757703">
                <a:off x="3280488" y="2758962"/>
                <a:ext cx="74493" cy="215200"/>
              </a:xfrm>
              <a:custGeom>
                <a:avLst/>
                <a:gdLst>
                  <a:gd name="connsiteX0" fmla="*/ 28923 w 122365"/>
                  <a:gd name="connsiteY0" fmla="*/ 0 h 233606"/>
                  <a:gd name="connsiteX1" fmla="*/ 15574 w 122365"/>
                  <a:gd name="connsiteY1" fmla="*/ 166862 h 233606"/>
                  <a:gd name="connsiteX2" fmla="*/ 122365 w 122365"/>
                  <a:gd name="connsiteY2" fmla="*/ 233606 h 233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365" h="233606">
                    <a:moveTo>
                      <a:pt x="28923" y="0"/>
                    </a:moveTo>
                    <a:cubicBezTo>
                      <a:pt x="14461" y="63964"/>
                      <a:pt x="0" y="127928"/>
                      <a:pt x="15574" y="166862"/>
                    </a:cubicBezTo>
                    <a:cubicBezTo>
                      <a:pt x="31148" y="205796"/>
                      <a:pt x="76756" y="219701"/>
                      <a:pt x="122365" y="233606"/>
                    </a:cubicBezTo>
                  </a:path>
                </a:pathLst>
              </a:custGeom>
              <a:ln w="22225"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Freeform 591"/>
              <p:cNvSpPr/>
              <p:nvPr/>
            </p:nvSpPr>
            <p:spPr>
              <a:xfrm>
                <a:off x="3954512" y="2484465"/>
                <a:ext cx="193559" cy="103454"/>
              </a:xfrm>
              <a:custGeom>
                <a:avLst/>
                <a:gdLst>
                  <a:gd name="connsiteX0" fmla="*/ 0 w 193559"/>
                  <a:gd name="connsiteY0" fmla="*/ 206908 h 206908"/>
                  <a:gd name="connsiteX1" fmla="*/ 40047 w 193559"/>
                  <a:gd name="connsiteY1" fmla="*/ 60070 h 206908"/>
                  <a:gd name="connsiteX2" fmla="*/ 193559 w 193559"/>
                  <a:gd name="connsiteY2" fmla="*/ 0 h 206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93559" h="206908">
                    <a:moveTo>
                      <a:pt x="0" y="206908"/>
                    </a:moveTo>
                    <a:cubicBezTo>
                      <a:pt x="3893" y="150731"/>
                      <a:pt x="7787" y="94555"/>
                      <a:pt x="40047" y="60070"/>
                    </a:cubicBezTo>
                    <a:cubicBezTo>
                      <a:pt x="72307" y="25585"/>
                      <a:pt x="132933" y="12792"/>
                      <a:pt x="193559" y="0"/>
                    </a:cubicBezTo>
                  </a:path>
                </a:pathLst>
              </a:custGeom>
              <a:ln w="22225"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93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1834675">
                <a:off x="4005862" y="2480579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594" name="Freeform 593"/>
              <p:cNvSpPr/>
              <p:nvPr/>
            </p:nvSpPr>
            <p:spPr>
              <a:xfrm>
                <a:off x="3802112" y="2550661"/>
                <a:ext cx="193559" cy="206908"/>
              </a:xfrm>
              <a:custGeom>
                <a:avLst/>
                <a:gdLst>
                  <a:gd name="connsiteX0" fmla="*/ 0 w 193559"/>
                  <a:gd name="connsiteY0" fmla="*/ 206908 h 206908"/>
                  <a:gd name="connsiteX1" fmla="*/ 40047 w 193559"/>
                  <a:gd name="connsiteY1" fmla="*/ 60070 h 206908"/>
                  <a:gd name="connsiteX2" fmla="*/ 193559 w 193559"/>
                  <a:gd name="connsiteY2" fmla="*/ 0 h 206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93559" h="206908">
                    <a:moveTo>
                      <a:pt x="0" y="206908"/>
                    </a:moveTo>
                    <a:cubicBezTo>
                      <a:pt x="3893" y="150731"/>
                      <a:pt x="7787" y="94555"/>
                      <a:pt x="40047" y="60070"/>
                    </a:cubicBezTo>
                    <a:cubicBezTo>
                      <a:pt x="72307" y="25585"/>
                      <a:pt x="132933" y="12792"/>
                      <a:pt x="193559" y="0"/>
                    </a:cubicBezTo>
                  </a:path>
                </a:pathLst>
              </a:custGeom>
              <a:ln w="22225"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5" name="Freeform 594"/>
              <p:cNvSpPr/>
              <p:nvPr/>
            </p:nvSpPr>
            <p:spPr>
              <a:xfrm rot="19857998">
                <a:off x="3950666" y="3196927"/>
                <a:ext cx="111996" cy="156292"/>
              </a:xfrm>
              <a:custGeom>
                <a:avLst/>
                <a:gdLst>
                  <a:gd name="connsiteX0" fmla="*/ 28923 w 122365"/>
                  <a:gd name="connsiteY0" fmla="*/ 0 h 233606"/>
                  <a:gd name="connsiteX1" fmla="*/ 15574 w 122365"/>
                  <a:gd name="connsiteY1" fmla="*/ 166862 h 233606"/>
                  <a:gd name="connsiteX2" fmla="*/ 122365 w 122365"/>
                  <a:gd name="connsiteY2" fmla="*/ 233606 h 233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365" h="233606">
                    <a:moveTo>
                      <a:pt x="28923" y="0"/>
                    </a:moveTo>
                    <a:cubicBezTo>
                      <a:pt x="14461" y="63964"/>
                      <a:pt x="0" y="127928"/>
                      <a:pt x="15574" y="166862"/>
                    </a:cubicBezTo>
                    <a:cubicBezTo>
                      <a:pt x="31148" y="205796"/>
                      <a:pt x="76756" y="219701"/>
                      <a:pt x="122365" y="233606"/>
                    </a:cubicBezTo>
                  </a:path>
                </a:pathLst>
              </a:custGeom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Freeform 595"/>
              <p:cNvSpPr/>
              <p:nvPr/>
            </p:nvSpPr>
            <p:spPr>
              <a:xfrm>
                <a:off x="3802112" y="2988472"/>
                <a:ext cx="91853" cy="204473"/>
              </a:xfrm>
              <a:custGeom>
                <a:avLst/>
                <a:gdLst>
                  <a:gd name="connsiteX0" fmla="*/ 28923 w 122365"/>
                  <a:gd name="connsiteY0" fmla="*/ 0 h 233606"/>
                  <a:gd name="connsiteX1" fmla="*/ 15574 w 122365"/>
                  <a:gd name="connsiteY1" fmla="*/ 166862 h 233606"/>
                  <a:gd name="connsiteX2" fmla="*/ 122365 w 122365"/>
                  <a:gd name="connsiteY2" fmla="*/ 233606 h 233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365" h="233606">
                    <a:moveTo>
                      <a:pt x="28923" y="0"/>
                    </a:moveTo>
                    <a:cubicBezTo>
                      <a:pt x="14461" y="63964"/>
                      <a:pt x="0" y="127928"/>
                      <a:pt x="15574" y="166862"/>
                    </a:cubicBezTo>
                    <a:cubicBezTo>
                      <a:pt x="31148" y="205796"/>
                      <a:pt x="76756" y="219701"/>
                      <a:pt x="122365" y="233606"/>
                    </a:cubicBezTo>
                  </a:path>
                </a:pathLst>
              </a:custGeom>
              <a:ln w="22225"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97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12626784">
                <a:off x="3530335" y="2736231"/>
                <a:ext cx="469675" cy="1467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98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1624990">
                <a:off x="4291177" y="2581885"/>
                <a:ext cx="282575" cy="144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99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19795035">
                <a:off x="3540315" y="2874679"/>
                <a:ext cx="469675" cy="1467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600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rot="5299247">
                <a:off x="3417874" y="2815218"/>
                <a:ext cx="469675" cy="1467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601" name="Freeform 600"/>
              <p:cNvSpPr/>
              <p:nvPr/>
            </p:nvSpPr>
            <p:spPr>
              <a:xfrm rot="7104212">
                <a:off x="3436141" y="2765099"/>
                <a:ext cx="84564" cy="210884"/>
              </a:xfrm>
              <a:custGeom>
                <a:avLst/>
                <a:gdLst>
                  <a:gd name="connsiteX0" fmla="*/ 28923 w 122365"/>
                  <a:gd name="connsiteY0" fmla="*/ 0 h 233606"/>
                  <a:gd name="connsiteX1" fmla="*/ 15574 w 122365"/>
                  <a:gd name="connsiteY1" fmla="*/ 166862 h 233606"/>
                  <a:gd name="connsiteX2" fmla="*/ 122365 w 122365"/>
                  <a:gd name="connsiteY2" fmla="*/ 233606 h 233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365" h="233606">
                    <a:moveTo>
                      <a:pt x="28923" y="0"/>
                    </a:moveTo>
                    <a:cubicBezTo>
                      <a:pt x="14461" y="63964"/>
                      <a:pt x="0" y="127928"/>
                      <a:pt x="15574" y="166862"/>
                    </a:cubicBezTo>
                    <a:cubicBezTo>
                      <a:pt x="31148" y="205796"/>
                      <a:pt x="76756" y="219701"/>
                      <a:pt x="122365" y="233606"/>
                    </a:cubicBezTo>
                  </a:path>
                </a:pathLst>
              </a:custGeom>
              <a:ln w="22225">
                <a:solidFill>
                  <a:srgbClr val="0070C0"/>
                </a:solidFill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602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144970">
                <a:off x="3956036" y="3224860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603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6039559">
                <a:off x="3040127" y="2945183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604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3867765">
                <a:off x="3134703" y="3225902"/>
                <a:ext cx="282575" cy="144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605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rot="20955153">
                <a:off x="4272044" y="3207799"/>
                <a:ext cx="282575" cy="144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606" name="TextBox 605"/>
              <p:cNvSpPr txBox="1"/>
              <p:nvPr/>
            </p:nvSpPr>
            <p:spPr>
              <a:xfrm>
                <a:off x="3333365" y="777499"/>
                <a:ext cx="103372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600" b="1" dirty="0" smtClean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-SH3lig</a:t>
                </a:r>
                <a:endParaRPr lang="en-US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7" name="TextBox 606"/>
              <p:cNvSpPr txBox="1"/>
              <p:nvPr/>
            </p:nvSpPr>
            <p:spPr>
              <a:xfrm>
                <a:off x="4676561" y="839833"/>
                <a:ext cx="109315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SH3-GFP</a:t>
                </a:r>
                <a:endParaRPr lang="en-US" sz="1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8" name="TextBox 607"/>
              <p:cNvSpPr txBox="1"/>
              <p:nvPr/>
            </p:nvSpPr>
            <p:spPr>
              <a:xfrm>
                <a:off x="5096277" y="2177498"/>
                <a:ext cx="33296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600" b="1" dirty="0" smtClean="0">
                    <a:latin typeface="Arial" pitchFamily="34" charset="0"/>
                    <a:cs typeface="Arial" pitchFamily="34" charset="0"/>
                  </a:rPr>
                  <a:t>N</a:t>
                </a:r>
                <a:endParaRPr lang="en-US" sz="1600" b="1" dirty="0">
                  <a:latin typeface="Arial" pitchFamily="34" charset="0"/>
                  <a:cs typeface="Arial" pitchFamily="34" charset="0"/>
                </a:endParaRPr>
              </a:p>
            </p:txBody>
          </p:sp>
          <p:pic>
            <p:nvPicPr>
              <p:cNvPr id="609" name="Picture 5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9733">
                <a:off x="4261882" y="5025578"/>
                <a:ext cx="342900" cy="158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610" name="Picture 10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5218" y="1393227"/>
                <a:ext cx="339013" cy="2254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611" name="Picture 10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9392030">
                <a:off x="3609291" y="1134262"/>
                <a:ext cx="339013" cy="2254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612" name="Picture 10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3442545">
                <a:off x="3574861" y="1732870"/>
                <a:ext cx="339013" cy="2254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613" name="Picture 12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11404" y="2352491"/>
                <a:ext cx="384175" cy="603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614" name="Group 613"/>
              <p:cNvGrpSpPr/>
              <p:nvPr/>
            </p:nvGrpSpPr>
            <p:grpSpPr>
              <a:xfrm rot="19922222">
                <a:off x="3645320" y="2106356"/>
                <a:ext cx="385725" cy="606978"/>
                <a:chOff x="1839300" y="3967530"/>
                <a:chExt cx="385725" cy="606978"/>
              </a:xfrm>
            </p:grpSpPr>
            <p:pic>
              <p:nvPicPr>
                <p:cNvPr id="630" name="Picture 10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56234" y="4349083"/>
                  <a:ext cx="339013" cy="2254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631" name="Picture 7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39300" y="3967530"/>
                  <a:ext cx="385725" cy="5239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615" name="Group 614"/>
              <p:cNvGrpSpPr/>
              <p:nvPr/>
            </p:nvGrpSpPr>
            <p:grpSpPr>
              <a:xfrm rot="13789658">
                <a:off x="3543538" y="2997545"/>
                <a:ext cx="385725" cy="606978"/>
                <a:chOff x="1839300" y="3967530"/>
                <a:chExt cx="385725" cy="606978"/>
              </a:xfrm>
            </p:grpSpPr>
            <p:pic>
              <p:nvPicPr>
                <p:cNvPr id="628" name="Picture 10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56234" y="4349083"/>
                  <a:ext cx="339013" cy="2254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629" name="Picture 7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39300" y="3967530"/>
                  <a:ext cx="385725" cy="5239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616" name="Group 615"/>
              <p:cNvGrpSpPr/>
              <p:nvPr/>
            </p:nvGrpSpPr>
            <p:grpSpPr>
              <a:xfrm rot="18760266">
                <a:off x="3437468" y="3698089"/>
                <a:ext cx="385725" cy="606978"/>
                <a:chOff x="1839300" y="3967530"/>
                <a:chExt cx="385725" cy="606978"/>
              </a:xfrm>
            </p:grpSpPr>
            <p:pic>
              <p:nvPicPr>
                <p:cNvPr id="626" name="Picture 10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56234" y="4349083"/>
                  <a:ext cx="339013" cy="2254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627" name="Picture 7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39300" y="3967530"/>
                  <a:ext cx="385725" cy="5239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617" name="Group 616"/>
              <p:cNvGrpSpPr/>
              <p:nvPr/>
            </p:nvGrpSpPr>
            <p:grpSpPr>
              <a:xfrm rot="14844818">
                <a:off x="3504142" y="4785538"/>
                <a:ext cx="385725" cy="606978"/>
                <a:chOff x="1839300" y="3967530"/>
                <a:chExt cx="385725" cy="606978"/>
              </a:xfrm>
            </p:grpSpPr>
            <p:pic>
              <p:nvPicPr>
                <p:cNvPr id="624" name="Picture 10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56234" y="4349083"/>
                  <a:ext cx="339013" cy="2254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625" name="Picture 7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39300" y="3967530"/>
                  <a:ext cx="385725" cy="5239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618" name="Group 617"/>
              <p:cNvGrpSpPr/>
              <p:nvPr/>
            </p:nvGrpSpPr>
            <p:grpSpPr>
              <a:xfrm rot="10368433">
                <a:off x="4320258" y="4389657"/>
                <a:ext cx="385725" cy="606978"/>
                <a:chOff x="1839300" y="3967530"/>
                <a:chExt cx="385725" cy="606978"/>
              </a:xfrm>
            </p:grpSpPr>
            <p:pic>
              <p:nvPicPr>
                <p:cNvPr id="622" name="Picture 10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56234" y="4349083"/>
                  <a:ext cx="339013" cy="2254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623" name="Picture 7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39300" y="3967530"/>
                  <a:ext cx="385725" cy="5239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619" name="Group 618"/>
              <p:cNvGrpSpPr/>
              <p:nvPr/>
            </p:nvGrpSpPr>
            <p:grpSpPr>
              <a:xfrm rot="9971751">
                <a:off x="4537213" y="3717641"/>
                <a:ext cx="385725" cy="606978"/>
                <a:chOff x="1839300" y="3967530"/>
                <a:chExt cx="385725" cy="606978"/>
              </a:xfrm>
            </p:grpSpPr>
            <p:pic>
              <p:nvPicPr>
                <p:cNvPr id="620" name="Picture 10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56234" y="4349083"/>
                  <a:ext cx="339013" cy="2254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621" name="Picture 7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39300" y="3967530"/>
                  <a:ext cx="385725" cy="5239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</p:grpSp>
      <p:sp>
        <p:nvSpPr>
          <p:cNvPr id="130" name="Rectangle 129"/>
          <p:cNvSpPr/>
          <p:nvPr/>
        </p:nvSpPr>
        <p:spPr>
          <a:xfrm>
            <a:off x="0" y="6385718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Figure </a:t>
            </a:r>
            <a:r>
              <a:rPr lang="en-US" sz="1200" b="1" dirty="0" smtClean="0"/>
              <a:t>4A.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1959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2013-08-19T02:04:52Z</dcterms:created>
  <dcterms:modified xsi:type="dcterms:W3CDTF">2013-08-19T02:05:13Z</dcterms:modified>
</cp:coreProperties>
</file>