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75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3660\Desktop\FIG%206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r3660\Desktop\FIG%206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file3.che.tamu.edu\Research\Groups\Chen%20Lab\Communication\Miguel\Hydrogel%20manuscript\12302012\MS%20Nature%20materials%20Figures%20data%20MR1230201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756187552142292"/>
          <c:y val="5.4189997083697872E-2"/>
          <c:w val="0.72591658075770293"/>
          <c:h val="0.76702275836627298"/>
        </c:manualLayout>
      </c:layout>
      <c:scatterChart>
        <c:scatterStyle val="lineMarker"/>
        <c:varyColors val="0"/>
        <c:ser>
          <c:idx val="0"/>
          <c:order val="0"/>
          <c:spPr>
            <a:ln w="28575">
              <a:noFill/>
            </a:ln>
          </c:spPr>
          <c:marker>
            <c:symbol val="diamond"/>
            <c:size val="6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'FIgure 3'!$F$8:$F$22</c:f>
                <c:numCache>
                  <c:formatCode>General</c:formatCode>
                  <c:ptCount val="15"/>
                  <c:pt idx="0">
                    <c:v>1.8561442254482292E-3</c:v>
                  </c:pt>
                  <c:pt idx="1">
                    <c:v>5.2588451884678844E-3</c:v>
                  </c:pt>
                  <c:pt idx="2">
                    <c:v>6.3866123495899462E-3</c:v>
                  </c:pt>
                  <c:pt idx="3">
                    <c:v>1.126824504293027E-2</c:v>
                  </c:pt>
                  <c:pt idx="4">
                    <c:v>1.3856037493868031E-2</c:v>
                  </c:pt>
                  <c:pt idx="5">
                    <c:v>1.4171302868587355E-2</c:v>
                  </c:pt>
                  <c:pt idx="6">
                    <c:v>1.7301467553169646E-2</c:v>
                  </c:pt>
                  <c:pt idx="7">
                    <c:v>1.750458787793182E-2</c:v>
                  </c:pt>
                  <c:pt idx="8">
                    <c:v>1.9993485642133418E-2</c:v>
                  </c:pt>
                  <c:pt idx="9">
                    <c:v>2.1240107093632624E-2</c:v>
                  </c:pt>
                  <c:pt idx="10">
                    <c:v>2.3004662500500844E-2</c:v>
                  </c:pt>
                  <c:pt idx="11">
                    <c:v>2.4588235388646337E-2</c:v>
                  </c:pt>
                  <c:pt idx="12">
                    <c:v>2.6421445282083858E-2</c:v>
                  </c:pt>
                  <c:pt idx="13">
                    <c:v>2.9303733177056462E-2</c:v>
                  </c:pt>
                  <c:pt idx="14">
                    <c:v>3.0077897694786557E-2</c:v>
                  </c:pt>
                </c:numCache>
              </c:numRef>
            </c:plus>
            <c:minus>
              <c:numRef>
                <c:f>'FIgure 3'!$F$8:$F$22</c:f>
                <c:numCache>
                  <c:formatCode>General</c:formatCode>
                  <c:ptCount val="15"/>
                  <c:pt idx="0">
                    <c:v>1.8561442254482292E-3</c:v>
                  </c:pt>
                  <c:pt idx="1">
                    <c:v>5.2588451884678844E-3</c:v>
                  </c:pt>
                  <c:pt idx="2">
                    <c:v>6.3866123495899462E-3</c:v>
                  </c:pt>
                  <c:pt idx="3">
                    <c:v>1.126824504293027E-2</c:v>
                  </c:pt>
                  <c:pt idx="4">
                    <c:v>1.3856037493868031E-2</c:v>
                  </c:pt>
                  <c:pt idx="5">
                    <c:v>1.4171302868587355E-2</c:v>
                  </c:pt>
                  <c:pt idx="6">
                    <c:v>1.7301467553169646E-2</c:v>
                  </c:pt>
                  <c:pt idx="7">
                    <c:v>1.750458787793182E-2</c:v>
                  </c:pt>
                  <c:pt idx="8">
                    <c:v>1.9993485642133418E-2</c:v>
                  </c:pt>
                  <c:pt idx="9">
                    <c:v>2.1240107093632624E-2</c:v>
                  </c:pt>
                  <c:pt idx="10">
                    <c:v>2.3004662500500844E-2</c:v>
                  </c:pt>
                  <c:pt idx="11">
                    <c:v>2.4588235388646337E-2</c:v>
                  </c:pt>
                  <c:pt idx="12">
                    <c:v>2.6421445282083858E-2</c:v>
                  </c:pt>
                  <c:pt idx="13">
                    <c:v>2.9303733177056462E-2</c:v>
                  </c:pt>
                  <c:pt idx="14">
                    <c:v>3.0077897694786557E-2</c:v>
                  </c:pt>
                </c:numCache>
              </c:numRef>
            </c:minus>
          </c:errBars>
          <c:xVal>
            <c:numRef>
              <c:f>'FIgure 3'!$B$8:$B$22</c:f>
              <c:numCache>
                <c:formatCode>General</c:formatCode>
                <c:ptCount val="15"/>
                <c:pt idx="0">
                  <c:v>1.3888888888888889E-3</c:v>
                </c:pt>
                <c:pt idx="1">
                  <c:v>4.8611111111111112E-3</c:v>
                </c:pt>
                <c:pt idx="2">
                  <c:v>1.3888888888888888E-2</c:v>
                </c:pt>
                <c:pt idx="3">
                  <c:v>4.1666666666666664E-2</c:v>
                </c:pt>
                <c:pt idx="4">
                  <c:v>0.125</c:v>
                </c:pt>
                <c:pt idx="5">
                  <c:v>0.20833333333333334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  <c:pt idx="11">
                  <c:v>6</c:v>
                </c:pt>
                <c:pt idx="12">
                  <c:v>7</c:v>
                </c:pt>
                <c:pt idx="13">
                  <c:v>14</c:v>
                </c:pt>
                <c:pt idx="14">
                  <c:v>21</c:v>
                </c:pt>
              </c:numCache>
            </c:numRef>
          </c:xVal>
          <c:yVal>
            <c:numRef>
              <c:f>'FIgure 3'!$E$8:$E$22</c:f>
              <c:numCache>
                <c:formatCode>General</c:formatCode>
                <c:ptCount val="15"/>
                <c:pt idx="0">
                  <c:v>8.4911422891566241E-3</c:v>
                </c:pt>
                <c:pt idx="1">
                  <c:v>2.4668479725301201E-2</c:v>
                </c:pt>
                <c:pt idx="2">
                  <c:v>4.1428641653012042E-2</c:v>
                </c:pt>
                <c:pt idx="3">
                  <c:v>6.09704249445783E-2</c:v>
                </c:pt>
                <c:pt idx="4">
                  <c:v>9.2513215759036135E-2</c:v>
                </c:pt>
                <c:pt idx="5">
                  <c:v>0.11669768091566263</c:v>
                </c:pt>
                <c:pt idx="6">
                  <c:v>0.17113733549879517</c:v>
                </c:pt>
                <c:pt idx="7">
                  <c:v>0.2231481492144578</c:v>
                </c:pt>
                <c:pt idx="8">
                  <c:v>0.26927393405783129</c:v>
                </c:pt>
                <c:pt idx="9">
                  <c:v>0.3020088714506024</c:v>
                </c:pt>
                <c:pt idx="10">
                  <c:v>0.32445420295421684</c:v>
                </c:pt>
                <c:pt idx="11">
                  <c:v>0.33975550196626503</c:v>
                </c:pt>
                <c:pt idx="12">
                  <c:v>0.34988246706024095</c:v>
                </c:pt>
                <c:pt idx="13">
                  <c:v>0.36932619571647968</c:v>
                </c:pt>
                <c:pt idx="14">
                  <c:v>0.384452817947805</c:v>
                </c:pt>
              </c:numCache>
            </c:numRef>
          </c:yVal>
          <c:smooth val="0"/>
        </c:ser>
        <c:ser>
          <c:idx val="1"/>
          <c:order val="1"/>
          <c:spPr>
            <a:ln w="22225">
              <a:solidFill>
                <a:schemeClr val="tx1"/>
              </a:solidFill>
              <a:prstDash val="sysDash"/>
            </a:ln>
          </c:spPr>
          <c:marker>
            <c:symbol val="none"/>
          </c:marker>
          <c:xVal>
            <c:numRef>
              <c:f>'FIgure 3'!$A$26:$B$26</c:f>
              <c:numCache>
                <c:formatCode>General</c:formatCode>
                <c:ptCount val="2"/>
                <c:pt idx="0">
                  <c:v>0</c:v>
                </c:pt>
                <c:pt idx="1">
                  <c:v>21</c:v>
                </c:pt>
              </c:numCache>
            </c:numRef>
          </c:xVal>
          <c:yVal>
            <c:numRef>
              <c:f>'FIgure 3'!$A$27:$B$27</c:f>
              <c:numCache>
                <c:formatCode>General</c:formatCode>
                <c:ptCount val="2"/>
                <c:pt idx="0">
                  <c:v>0.33</c:v>
                </c:pt>
                <c:pt idx="1">
                  <c:v>0.33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6155136"/>
        <c:axId val="85945344"/>
      </c:scatterChart>
      <c:valAx>
        <c:axId val="76155136"/>
        <c:scaling>
          <c:orientation val="minMax"/>
          <c:max val="21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>
                    <a:latin typeface="Arial" pitchFamily="34" charset="0"/>
                    <a:cs typeface="Arial" pitchFamily="34" charset="0"/>
                  </a:rPr>
                  <a:t>Days</a:t>
                </a:r>
              </a:p>
            </c:rich>
          </c:tx>
          <c:layout>
            <c:manualLayout>
              <c:xMode val="edge"/>
              <c:yMode val="edge"/>
              <c:x val="0.50204425879993375"/>
              <c:y val="0.90344032067587565"/>
            </c:manualLayout>
          </c:layout>
          <c:overlay val="0"/>
        </c:title>
        <c:numFmt formatCode="General" sourceLinked="1"/>
        <c:majorTickMark val="out"/>
        <c:minorTickMark val="in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85945344"/>
        <c:crosses val="autoZero"/>
        <c:crossBetween val="midCat"/>
        <c:majorUnit val="7"/>
        <c:minorUnit val="1"/>
      </c:valAx>
      <c:valAx>
        <c:axId val="85945344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>
                    <a:latin typeface="Arial" pitchFamily="34" charset="0"/>
                    <a:cs typeface="Arial" pitchFamily="34" charset="0"/>
                  </a:rPr>
                  <a:t>Fraction removed</a:t>
                </a:r>
              </a:p>
            </c:rich>
          </c:tx>
          <c:layout>
            <c:manualLayout>
              <c:xMode val="edge"/>
              <c:yMode val="edge"/>
              <c:x val="6.047288486402202E-3"/>
              <c:y val="0.166635680956547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76155136"/>
        <c:crosses val="autoZero"/>
        <c:crossBetween val="midCat"/>
        <c:majorUnit val="0.2"/>
      </c:valAx>
      <c:spPr>
        <a:ln>
          <a:solidFill>
            <a:schemeClr val="tx1"/>
          </a:solidFill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756187552142292"/>
          <c:y val="5.4189997083697872E-2"/>
          <c:w val="0.72591658075770293"/>
          <c:h val="0.76211177097938998"/>
        </c:manualLayout>
      </c:layout>
      <c:scatterChart>
        <c:scatterStyle val="lineMarker"/>
        <c:varyColors val="0"/>
        <c:ser>
          <c:idx val="0"/>
          <c:order val="0"/>
          <c:tx>
            <c:strRef>
              <c:f>'FIgure 3'!$D$36</c:f>
              <c:strCache>
                <c:ptCount val="1"/>
                <c:pt idx="0">
                  <c:v>22 °C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chemeClr val="bg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'FIgure 3'!$J$37:$J$49</c:f>
                <c:numCache>
                  <c:formatCode>General</c:formatCode>
                  <c:ptCount val="13"/>
                  <c:pt idx="0">
                    <c:v>7.811051548401363E-4</c:v>
                  </c:pt>
                  <c:pt idx="1">
                    <c:v>2.0368659763878613E-3</c:v>
                  </c:pt>
                  <c:pt idx="2">
                    <c:v>3.1938405352713887E-3</c:v>
                  </c:pt>
                  <c:pt idx="3">
                    <c:v>7.1957169170163877E-3</c:v>
                  </c:pt>
                  <c:pt idx="4">
                    <c:v>7.3452443515392577E-3</c:v>
                  </c:pt>
                  <c:pt idx="5">
                    <c:v>7.3506470382061449E-3</c:v>
                  </c:pt>
                  <c:pt idx="6">
                    <c:v>7.7271659611673786E-3</c:v>
                  </c:pt>
                  <c:pt idx="7">
                    <c:v>8.6409968977846571E-3</c:v>
                  </c:pt>
                  <c:pt idx="8">
                    <c:v>8.7266718142053907E-3</c:v>
                  </c:pt>
                  <c:pt idx="9">
                    <c:v>9.3395484050990511E-3</c:v>
                  </c:pt>
                  <c:pt idx="10">
                    <c:v>9.4220541732856558E-3</c:v>
                  </c:pt>
                  <c:pt idx="11">
                    <c:v>9.5550525404455976E-3</c:v>
                  </c:pt>
                  <c:pt idx="12">
                    <c:v>9.5553937288680585E-3</c:v>
                  </c:pt>
                </c:numCache>
              </c:numRef>
            </c:plus>
            <c:minus>
              <c:numRef>
                <c:f>'FIgure 3'!$J$37:$J$49</c:f>
                <c:numCache>
                  <c:formatCode>General</c:formatCode>
                  <c:ptCount val="13"/>
                  <c:pt idx="0">
                    <c:v>7.811051548401363E-4</c:v>
                  </c:pt>
                  <c:pt idx="1">
                    <c:v>2.0368659763878613E-3</c:v>
                  </c:pt>
                  <c:pt idx="2">
                    <c:v>3.1938405352713887E-3</c:v>
                  </c:pt>
                  <c:pt idx="3">
                    <c:v>7.1957169170163877E-3</c:v>
                  </c:pt>
                  <c:pt idx="4">
                    <c:v>7.3452443515392577E-3</c:v>
                  </c:pt>
                  <c:pt idx="5">
                    <c:v>7.3506470382061449E-3</c:v>
                  </c:pt>
                  <c:pt idx="6">
                    <c:v>7.7271659611673786E-3</c:v>
                  </c:pt>
                  <c:pt idx="7">
                    <c:v>8.6409968977846571E-3</c:v>
                  </c:pt>
                  <c:pt idx="8">
                    <c:v>8.7266718142053907E-3</c:v>
                  </c:pt>
                  <c:pt idx="9">
                    <c:v>9.3395484050990511E-3</c:v>
                  </c:pt>
                  <c:pt idx="10">
                    <c:v>9.4220541732856558E-3</c:v>
                  </c:pt>
                  <c:pt idx="11">
                    <c:v>9.5550525404455976E-3</c:v>
                  </c:pt>
                  <c:pt idx="12">
                    <c:v>9.5553937288680585E-3</c:v>
                  </c:pt>
                </c:numCache>
              </c:numRef>
            </c:minus>
          </c:errBars>
          <c:xVal>
            <c:numRef>
              <c:f>'FIgure 3'!$B$37:$B$49</c:f>
              <c:numCache>
                <c:formatCode>General</c:formatCode>
                <c:ptCount val="13"/>
                <c:pt idx="0">
                  <c:v>1.3888888888888889E-3</c:v>
                </c:pt>
                <c:pt idx="1">
                  <c:v>4.8611111111111112E-3</c:v>
                </c:pt>
                <c:pt idx="2">
                  <c:v>1.3888888888888888E-2</c:v>
                </c:pt>
                <c:pt idx="3">
                  <c:v>4.1666666666666664E-2</c:v>
                </c:pt>
                <c:pt idx="4">
                  <c:v>0.125</c:v>
                </c:pt>
                <c:pt idx="5">
                  <c:v>0.20833333333333334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  <c:pt idx="11">
                  <c:v>6</c:v>
                </c:pt>
                <c:pt idx="12">
                  <c:v>7</c:v>
                </c:pt>
              </c:numCache>
            </c:numRef>
          </c:xVal>
          <c:yVal>
            <c:numRef>
              <c:f>'FIgure 3'!$D$37:$D$49</c:f>
              <c:numCache>
                <c:formatCode>General</c:formatCode>
                <c:ptCount val="13"/>
                <c:pt idx="0">
                  <c:v>1.0070006247469872E-2</c:v>
                </c:pt>
                <c:pt idx="1">
                  <c:v>2.1981433581807215E-2</c:v>
                </c:pt>
                <c:pt idx="2">
                  <c:v>3.2655840289036127E-2</c:v>
                </c:pt>
                <c:pt idx="3">
                  <c:v>4.8235317382891545E-2</c:v>
                </c:pt>
                <c:pt idx="4">
                  <c:v>8.3038192305783104E-2</c:v>
                </c:pt>
                <c:pt idx="5">
                  <c:v>9.6597667271445767E-2</c:v>
                </c:pt>
                <c:pt idx="6">
                  <c:v>0.15505190523457829</c:v>
                </c:pt>
                <c:pt idx="7">
                  <c:v>0.19617842097903609</c:v>
                </c:pt>
                <c:pt idx="8">
                  <c:v>0.22824693732289153</c:v>
                </c:pt>
                <c:pt idx="9">
                  <c:v>0.25090996205718369</c:v>
                </c:pt>
                <c:pt idx="10">
                  <c:v>0.26448443492756019</c:v>
                </c:pt>
                <c:pt idx="11">
                  <c:v>0.27803397447478911</c:v>
                </c:pt>
                <c:pt idx="12">
                  <c:v>0.28877028607456318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'FIgure 3'!$E$36</c:f>
              <c:strCache>
                <c:ptCount val="1"/>
                <c:pt idx="0">
                  <c:v>37 °C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5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'FIgure 3'!$K$37:$K$49</c:f>
                <c:numCache>
                  <c:formatCode>General</c:formatCode>
                  <c:ptCount val="13"/>
                  <c:pt idx="0">
                    <c:v>4.8030199503024387E-3</c:v>
                  </c:pt>
                  <c:pt idx="1">
                    <c:v>5.135498244479831E-3</c:v>
                  </c:pt>
                  <c:pt idx="2">
                    <c:v>6.9203946214321417E-3</c:v>
                  </c:pt>
                  <c:pt idx="3">
                    <c:v>6.9416242907329815E-3</c:v>
                  </c:pt>
                  <c:pt idx="4">
                    <c:v>8.0122180450982582E-3</c:v>
                  </c:pt>
                  <c:pt idx="5">
                    <c:v>8.017560447193664E-3</c:v>
                  </c:pt>
                  <c:pt idx="6">
                    <c:v>8.2255815939808793E-3</c:v>
                  </c:pt>
                  <c:pt idx="7">
                    <c:v>9.0626595616519028E-3</c:v>
                  </c:pt>
                  <c:pt idx="8">
                    <c:v>1.0430233175600347E-2</c:v>
                  </c:pt>
                  <c:pt idx="9">
                    <c:v>1.0463891028870456E-2</c:v>
                  </c:pt>
                  <c:pt idx="10">
                    <c:v>1.090497575605332E-2</c:v>
                  </c:pt>
                  <c:pt idx="11">
                    <c:v>1.0911913581501159E-2</c:v>
                  </c:pt>
                  <c:pt idx="12">
                    <c:v>1.0923044499398786E-2</c:v>
                  </c:pt>
                </c:numCache>
              </c:numRef>
            </c:plus>
            <c:minus>
              <c:numRef>
                <c:f>'FIgure 3'!$K$37:$K$49</c:f>
                <c:numCache>
                  <c:formatCode>General</c:formatCode>
                  <c:ptCount val="13"/>
                  <c:pt idx="0">
                    <c:v>4.8030199503024387E-3</c:v>
                  </c:pt>
                  <c:pt idx="1">
                    <c:v>5.135498244479831E-3</c:v>
                  </c:pt>
                  <c:pt idx="2">
                    <c:v>6.9203946214321417E-3</c:v>
                  </c:pt>
                  <c:pt idx="3">
                    <c:v>6.9416242907329815E-3</c:v>
                  </c:pt>
                  <c:pt idx="4">
                    <c:v>8.0122180450982582E-3</c:v>
                  </c:pt>
                  <c:pt idx="5">
                    <c:v>8.017560447193664E-3</c:v>
                  </c:pt>
                  <c:pt idx="6">
                    <c:v>8.2255815939808793E-3</c:v>
                  </c:pt>
                  <c:pt idx="7">
                    <c:v>9.0626595616519028E-3</c:v>
                  </c:pt>
                  <c:pt idx="8">
                    <c:v>1.0430233175600347E-2</c:v>
                  </c:pt>
                  <c:pt idx="9">
                    <c:v>1.0463891028870456E-2</c:v>
                  </c:pt>
                  <c:pt idx="10">
                    <c:v>1.090497575605332E-2</c:v>
                  </c:pt>
                  <c:pt idx="11">
                    <c:v>1.0911913581501159E-2</c:v>
                  </c:pt>
                  <c:pt idx="12">
                    <c:v>1.0923044499398786E-2</c:v>
                  </c:pt>
                </c:numCache>
              </c:numRef>
            </c:minus>
          </c:errBars>
          <c:xVal>
            <c:numRef>
              <c:f>'FIgure 3'!$B$37:$B$49</c:f>
              <c:numCache>
                <c:formatCode>General</c:formatCode>
                <c:ptCount val="13"/>
                <c:pt idx="0">
                  <c:v>1.3888888888888889E-3</c:v>
                </c:pt>
                <c:pt idx="1">
                  <c:v>4.8611111111111112E-3</c:v>
                </c:pt>
                <c:pt idx="2">
                  <c:v>1.3888888888888888E-2</c:v>
                </c:pt>
                <c:pt idx="3">
                  <c:v>4.1666666666666664E-2</c:v>
                </c:pt>
                <c:pt idx="4">
                  <c:v>0.125</c:v>
                </c:pt>
                <c:pt idx="5">
                  <c:v>0.20833333333333334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  <c:pt idx="11">
                  <c:v>6</c:v>
                </c:pt>
                <c:pt idx="12">
                  <c:v>7</c:v>
                </c:pt>
              </c:numCache>
            </c:numRef>
          </c:xVal>
          <c:yVal>
            <c:numRef>
              <c:f>'FIgure 3'!$E$37:$E$49</c:f>
              <c:numCache>
                <c:formatCode>General</c:formatCode>
                <c:ptCount val="13"/>
                <c:pt idx="0">
                  <c:v>1.0807514419073794E-2</c:v>
                </c:pt>
                <c:pt idx="1">
                  <c:v>2.4097018401649094E-2</c:v>
                </c:pt>
                <c:pt idx="2">
                  <c:v>3.8448374275986442E-2</c:v>
                </c:pt>
                <c:pt idx="3">
                  <c:v>5.832217887323795E-2</c:v>
                </c:pt>
                <c:pt idx="4">
                  <c:v>8.6024032183765045E-2</c:v>
                </c:pt>
                <c:pt idx="5">
                  <c:v>0.1107069985381777</c:v>
                </c:pt>
                <c:pt idx="6">
                  <c:v>0.16070467735856928</c:v>
                </c:pt>
                <c:pt idx="7">
                  <c:v>0.21369570945490962</c:v>
                </c:pt>
                <c:pt idx="8">
                  <c:v>0.25197304262037645</c:v>
                </c:pt>
                <c:pt idx="9">
                  <c:v>0.28309285507796689</c:v>
                </c:pt>
                <c:pt idx="10">
                  <c:v>0.30308306903218374</c:v>
                </c:pt>
                <c:pt idx="11">
                  <c:v>0.3179202569849548</c:v>
                </c:pt>
                <c:pt idx="12">
                  <c:v>0.32895821029868977</c:v>
                </c:pt>
              </c:numCache>
            </c:numRef>
          </c:yVal>
          <c:smooth val="0"/>
        </c:ser>
        <c:ser>
          <c:idx val="2"/>
          <c:order val="2"/>
          <c:tx>
            <c:strRef>
              <c:f>'FIgure 3'!$F$36</c:f>
              <c:strCache>
                <c:ptCount val="1"/>
                <c:pt idx="0">
                  <c:v>50 °C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4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'FIgure 3'!$L$37:$L$49</c:f>
                <c:numCache>
                  <c:formatCode>General</c:formatCode>
                  <c:ptCount val="13"/>
                  <c:pt idx="0">
                    <c:v>2.6236685150170798E-3</c:v>
                  </c:pt>
                  <c:pt idx="1">
                    <c:v>2.6289033170608872E-3</c:v>
                  </c:pt>
                  <c:pt idx="2">
                    <c:v>2.883546575332943E-3</c:v>
                  </c:pt>
                  <c:pt idx="3">
                    <c:v>4.3283816397169921E-3</c:v>
                  </c:pt>
                  <c:pt idx="4">
                    <c:v>4.6291389938513073E-3</c:v>
                  </c:pt>
                  <c:pt idx="5">
                    <c:v>5.7631660081564166E-3</c:v>
                  </c:pt>
                  <c:pt idx="6">
                    <c:v>5.7923579465919929E-3</c:v>
                  </c:pt>
                  <c:pt idx="7">
                    <c:v>9.9991013510221383E-3</c:v>
                  </c:pt>
                  <c:pt idx="8">
                    <c:v>1.2916880706668965E-2</c:v>
                  </c:pt>
                  <c:pt idx="9">
                    <c:v>1.5781004078209097E-2</c:v>
                  </c:pt>
                  <c:pt idx="10">
                    <c:v>1.7463009852288772E-2</c:v>
                  </c:pt>
                  <c:pt idx="11">
                    <c:v>2.1632691598906038E-2</c:v>
                  </c:pt>
                  <c:pt idx="12">
                    <c:v>2.8141629110821232E-2</c:v>
                  </c:pt>
                </c:numCache>
              </c:numRef>
            </c:plus>
            <c:minus>
              <c:numRef>
                <c:f>'FIgure 3'!$L$37:$L$49</c:f>
                <c:numCache>
                  <c:formatCode>General</c:formatCode>
                  <c:ptCount val="13"/>
                  <c:pt idx="0">
                    <c:v>2.6236685150170798E-3</c:v>
                  </c:pt>
                  <c:pt idx="1">
                    <c:v>2.6289033170608872E-3</c:v>
                  </c:pt>
                  <c:pt idx="2">
                    <c:v>2.883546575332943E-3</c:v>
                  </c:pt>
                  <c:pt idx="3">
                    <c:v>4.3283816397169921E-3</c:v>
                  </c:pt>
                  <c:pt idx="4">
                    <c:v>4.6291389938513073E-3</c:v>
                  </c:pt>
                  <c:pt idx="5">
                    <c:v>5.7631660081564166E-3</c:v>
                  </c:pt>
                  <c:pt idx="6">
                    <c:v>5.7923579465919929E-3</c:v>
                  </c:pt>
                  <c:pt idx="7">
                    <c:v>9.9991013510221383E-3</c:v>
                  </c:pt>
                  <c:pt idx="8">
                    <c:v>1.2916880706668965E-2</c:v>
                  </c:pt>
                  <c:pt idx="9">
                    <c:v>1.5781004078209097E-2</c:v>
                  </c:pt>
                  <c:pt idx="10">
                    <c:v>1.7463009852288772E-2</c:v>
                  </c:pt>
                  <c:pt idx="11">
                    <c:v>2.1632691598906038E-2</c:v>
                  </c:pt>
                  <c:pt idx="12">
                    <c:v>2.8141629110821232E-2</c:v>
                  </c:pt>
                </c:numCache>
              </c:numRef>
            </c:minus>
          </c:errBars>
          <c:xVal>
            <c:numRef>
              <c:f>'FIgure 3'!$B$37:$B$49</c:f>
              <c:numCache>
                <c:formatCode>General</c:formatCode>
                <c:ptCount val="13"/>
                <c:pt idx="0">
                  <c:v>1.3888888888888889E-3</c:v>
                </c:pt>
                <c:pt idx="1">
                  <c:v>4.8611111111111112E-3</c:v>
                </c:pt>
                <c:pt idx="2">
                  <c:v>1.3888888888888888E-2</c:v>
                </c:pt>
                <c:pt idx="3">
                  <c:v>4.1666666666666664E-2</c:v>
                </c:pt>
                <c:pt idx="4">
                  <c:v>0.125</c:v>
                </c:pt>
                <c:pt idx="5">
                  <c:v>0.20833333333333334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  <c:pt idx="11">
                  <c:v>6</c:v>
                </c:pt>
                <c:pt idx="12">
                  <c:v>7</c:v>
                </c:pt>
              </c:numCache>
            </c:numRef>
          </c:xVal>
          <c:yVal>
            <c:numRef>
              <c:f>'FIgure 3'!$F$37:$F$49</c:f>
              <c:numCache>
                <c:formatCode>General</c:formatCode>
                <c:ptCount val="13"/>
                <c:pt idx="0">
                  <c:v>9.6186930869879422E-3</c:v>
                </c:pt>
                <c:pt idx="1">
                  <c:v>2.1264972490120472E-2</c:v>
                </c:pt>
                <c:pt idx="2">
                  <c:v>3.6450726743493964E-2</c:v>
                </c:pt>
                <c:pt idx="3">
                  <c:v>5.584863563506022E-2</c:v>
                </c:pt>
                <c:pt idx="4">
                  <c:v>8.5543164895783091E-2</c:v>
                </c:pt>
                <c:pt idx="5">
                  <c:v>0.10176435630951804</c:v>
                </c:pt>
                <c:pt idx="6">
                  <c:v>0.15807001684240959</c:v>
                </c:pt>
                <c:pt idx="7">
                  <c:v>0.20478065129903608</c:v>
                </c:pt>
                <c:pt idx="8">
                  <c:v>0.25202022658566259</c:v>
                </c:pt>
                <c:pt idx="9">
                  <c:v>0.29231657052531618</c:v>
                </c:pt>
                <c:pt idx="10">
                  <c:v>0.39370008146474389</c:v>
                </c:pt>
                <c:pt idx="11">
                  <c:v>0.45592382890674693</c:v>
                </c:pt>
                <c:pt idx="12">
                  <c:v>0.53360602243063249</c:v>
                </c:pt>
              </c:numCache>
            </c:numRef>
          </c:yVal>
          <c:smooth val="0"/>
        </c:ser>
        <c:ser>
          <c:idx val="3"/>
          <c:order val="3"/>
          <c:tx>
            <c:strRef>
              <c:f>'FIgure 3'!$G$36</c:f>
              <c:strCache>
                <c:ptCount val="1"/>
                <c:pt idx="0">
                  <c:v>80 °C</c:v>
                </c:pt>
              </c:strCache>
            </c:strRef>
          </c:tx>
          <c:spPr>
            <a:ln w="28575">
              <a:noFill/>
            </a:ln>
          </c:spPr>
          <c:marker>
            <c:symbol val="square"/>
            <c:size val="4"/>
            <c:spPr>
              <a:noFill/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'FIgure 3'!$M$37:$M$43</c:f>
                <c:numCache>
                  <c:formatCode>General</c:formatCode>
                  <c:ptCount val="7"/>
                  <c:pt idx="0">
                    <c:v>4.7188387671337901E-4</c:v>
                  </c:pt>
                  <c:pt idx="1">
                    <c:v>1.2904579485631109E-3</c:v>
                  </c:pt>
                  <c:pt idx="2">
                    <c:v>1.685299559690631E-3</c:v>
                  </c:pt>
                  <c:pt idx="3">
                    <c:v>3.3368931281874542E-3</c:v>
                  </c:pt>
                  <c:pt idx="4">
                    <c:v>4.0832400760504482E-3</c:v>
                  </c:pt>
                  <c:pt idx="5">
                    <c:v>7.2708638146653124E-3</c:v>
                  </c:pt>
                  <c:pt idx="6">
                    <c:v>2.0271746132278751E-2</c:v>
                  </c:pt>
                </c:numCache>
              </c:numRef>
            </c:plus>
            <c:minus>
              <c:numRef>
                <c:f>'FIgure 3'!$M$37:$M$43</c:f>
                <c:numCache>
                  <c:formatCode>General</c:formatCode>
                  <c:ptCount val="7"/>
                  <c:pt idx="0">
                    <c:v>4.7188387671337901E-4</c:v>
                  </c:pt>
                  <c:pt idx="1">
                    <c:v>1.2904579485631109E-3</c:v>
                  </c:pt>
                  <c:pt idx="2">
                    <c:v>1.685299559690631E-3</c:v>
                  </c:pt>
                  <c:pt idx="3">
                    <c:v>3.3368931281874542E-3</c:v>
                  </c:pt>
                  <c:pt idx="4">
                    <c:v>4.0832400760504482E-3</c:v>
                  </c:pt>
                  <c:pt idx="5">
                    <c:v>7.2708638146653124E-3</c:v>
                  </c:pt>
                  <c:pt idx="6">
                    <c:v>2.0271746132278751E-2</c:v>
                  </c:pt>
                </c:numCache>
              </c:numRef>
            </c:minus>
          </c:errBars>
          <c:xVal>
            <c:numRef>
              <c:f>'FIgure 3'!$B$37:$B$43</c:f>
              <c:numCache>
                <c:formatCode>General</c:formatCode>
                <c:ptCount val="7"/>
                <c:pt idx="0">
                  <c:v>1.3888888888888889E-3</c:v>
                </c:pt>
                <c:pt idx="1">
                  <c:v>4.8611111111111112E-3</c:v>
                </c:pt>
                <c:pt idx="2">
                  <c:v>1.3888888888888888E-2</c:v>
                </c:pt>
                <c:pt idx="3">
                  <c:v>4.1666666666666664E-2</c:v>
                </c:pt>
                <c:pt idx="4">
                  <c:v>0.125</c:v>
                </c:pt>
                <c:pt idx="5">
                  <c:v>0.20833333333333334</c:v>
                </c:pt>
                <c:pt idx="6">
                  <c:v>1</c:v>
                </c:pt>
              </c:numCache>
            </c:numRef>
          </c:xVal>
          <c:yVal>
            <c:numRef>
              <c:f>'FIgure 3'!$G$37:$G$43</c:f>
              <c:numCache>
                <c:formatCode>General</c:formatCode>
                <c:ptCount val="7"/>
                <c:pt idx="0">
                  <c:v>1.1638660240963857E-2</c:v>
                </c:pt>
                <c:pt idx="1">
                  <c:v>2.5102303614457835E-2</c:v>
                </c:pt>
                <c:pt idx="2">
                  <c:v>4.2236342168674702E-2</c:v>
                </c:pt>
                <c:pt idx="3">
                  <c:v>7.1706040963855425E-2</c:v>
                </c:pt>
                <c:pt idx="4">
                  <c:v>8.379073253012051E-2</c:v>
                </c:pt>
                <c:pt idx="5">
                  <c:v>0.11480962409638557</c:v>
                </c:pt>
                <c:pt idx="6">
                  <c:v>0.34137123855421686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5696384"/>
        <c:axId val="135698304"/>
      </c:scatterChart>
      <c:valAx>
        <c:axId val="135696384"/>
        <c:scaling>
          <c:orientation val="minMax"/>
          <c:max val="7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>
                    <a:latin typeface="Arial" pitchFamily="34" charset="0"/>
                    <a:cs typeface="Arial" pitchFamily="34" charset="0"/>
                  </a:rPr>
                  <a:t>Days</a:t>
                </a:r>
              </a:p>
            </c:rich>
          </c:tx>
          <c:layout>
            <c:manualLayout>
              <c:xMode val="edge"/>
              <c:yMode val="edge"/>
              <c:x val="0.50204425879993375"/>
              <c:y val="0.9034403206758756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35698304"/>
        <c:crosses val="autoZero"/>
        <c:crossBetween val="midCat"/>
        <c:majorUnit val="1"/>
        <c:minorUnit val="1"/>
      </c:valAx>
      <c:valAx>
        <c:axId val="135698304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>
                    <a:latin typeface="Arial" pitchFamily="34" charset="0"/>
                    <a:cs typeface="Arial" pitchFamily="34" charset="0"/>
                  </a:rPr>
                  <a:t>Fraction removed</a:t>
                </a:r>
              </a:p>
            </c:rich>
          </c:tx>
          <c:layout>
            <c:manualLayout>
              <c:xMode val="edge"/>
              <c:yMode val="edge"/>
              <c:x val="6.047288486402202E-3"/>
              <c:y val="0.166635680956547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35696384"/>
        <c:crosses val="autoZero"/>
        <c:crossBetween val="midCat"/>
        <c:majorUnit val="0.2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23253320954951867"/>
          <c:y val="5.7196761996536789E-2"/>
          <c:w val="0.21502428391250489"/>
          <c:h val="0.26570220545869783"/>
        </c:manualLayout>
      </c:layout>
      <c:overlay val="0"/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1756187552142292"/>
          <c:y val="5.4189997083697872E-2"/>
          <c:w val="0.72591658075770293"/>
          <c:h val="0.76702275836627298"/>
        </c:manualLayout>
      </c:layout>
      <c:scatterChart>
        <c:scatterStyle val="lineMarker"/>
        <c:varyColors val="0"/>
        <c:ser>
          <c:idx val="0"/>
          <c:order val="0"/>
          <c:tx>
            <c:strRef>
              <c:f>'Figure S1'!$C$7</c:f>
              <c:strCache>
                <c:ptCount val="1"/>
                <c:pt idx="0">
                  <c:v>pH 6</c:v>
                </c:pt>
              </c:strCache>
            </c:strRef>
          </c:tx>
          <c:spPr>
            <a:ln w="28575">
              <a:noFill/>
            </a:ln>
          </c:spPr>
          <c:marker>
            <c:symbol val="diamond"/>
            <c:size val="3"/>
            <c:spPr>
              <a:solidFill>
                <a:schemeClr val="tx1"/>
              </a:solidFill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'Figure S1'!$F$8:$F$20</c:f>
                <c:numCache>
                  <c:formatCode>General</c:formatCode>
                  <c:ptCount val="13"/>
                  <c:pt idx="0">
                    <c:v>2.3043795548167702E-4</c:v>
                  </c:pt>
                  <c:pt idx="1">
                    <c:v>1.010191357694562E-3</c:v>
                  </c:pt>
                  <c:pt idx="2">
                    <c:v>1.8926985085765743E-3</c:v>
                  </c:pt>
                  <c:pt idx="3">
                    <c:v>2.4813896849757455E-3</c:v>
                  </c:pt>
                  <c:pt idx="4">
                    <c:v>6.0862667373232406E-3</c:v>
                  </c:pt>
                  <c:pt idx="5">
                    <c:v>6.344735851868722E-3</c:v>
                  </c:pt>
                  <c:pt idx="6">
                    <c:v>6.4335332093663888E-3</c:v>
                  </c:pt>
                  <c:pt idx="7">
                    <c:v>1.4015184948706612E-2</c:v>
                  </c:pt>
                  <c:pt idx="8">
                    <c:v>1.4630188657350392E-2</c:v>
                  </c:pt>
                  <c:pt idx="9">
                    <c:v>1.479271744414979E-2</c:v>
                  </c:pt>
                  <c:pt idx="10">
                    <c:v>1.4807286115191737E-2</c:v>
                  </c:pt>
                  <c:pt idx="11">
                    <c:v>1.4807481472530878E-2</c:v>
                  </c:pt>
                  <c:pt idx="12">
                    <c:v>1.4817778789936235E-2</c:v>
                  </c:pt>
                </c:numCache>
              </c:numRef>
            </c:plus>
            <c:minus>
              <c:numRef>
                <c:f>'Figure S1'!$F$8:$F$20</c:f>
                <c:numCache>
                  <c:formatCode>General</c:formatCode>
                  <c:ptCount val="13"/>
                  <c:pt idx="0">
                    <c:v>2.3043795548167702E-4</c:v>
                  </c:pt>
                  <c:pt idx="1">
                    <c:v>1.010191357694562E-3</c:v>
                  </c:pt>
                  <c:pt idx="2">
                    <c:v>1.8926985085765743E-3</c:v>
                  </c:pt>
                  <c:pt idx="3">
                    <c:v>2.4813896849757455E-3</c:v>
                  </c:pt>
                  <c:pt idx="4">
                    <c:v>6.0862667373232406E-3</c:v>
                  </c:pt>
                  <c:pt idx="5">
                    <c:v>6.344735851868722E-3</c:v>
                  </c:pt>
                  <c:pt idx="6">
                    <c:v>6.4335332093663888E-3</c:v>
                  </c:pt>
                  <c:pt idx="7">
                    <c:v>1.4015184948706612E-2</c:v>
                  </c:pt>
                  <c:pt idx="8">
                    <c:v>1.4630188657350392E-2</c:v>
                  </c:pt>
                  <c:pt idx="9">
                    <c:v>1.479271744414979E-2</c:v>
                  </c:pt>
                  <c:pt idx="10">
                    <c:v>1.4807286115191737E-2</c:v>
                  </c:pt>
                  <c:pt idx="11">
                    <c:v>1.4807481472530878E-2</c:v>
                  </c:pt>
                  <c:pt idx="12">
                    <c:v>1.4817778789936235E-2</c:v>
                  </c:pt>
                </c:numCache>
              </c:numRef>
            </c:minus>
          </c:errBars>
          <c:xVal>
            <c:numRef>
              <c:f>'FIgure 3'!$B$8:$B$20</c:f>
              <c:numCache>
                <c:formatCode>General</c:formatCode>
                <c:ptCount val="13"/>
                <c:pt idx="0">
                  <c:v>1.3888888888888889E-3</c:v>
                </c:pt>
                <c:pt idx="1">
                  <c:v>4.8611111111111112E-3</c:v>
                </c:pt>
                <c:pt idx="2">
                  <c:v>1.3888888888888888E-2</c:v>
                </c:pt>
                <c:pt idx="3">
                  <c:v>4.1666666666666664E-2</c:v>
                </c:pt>
                <c:pt idx="4">
                  <c:v>0.125</c:v>
                </c:pt>
                <c:pt idx="5">
                  <c:v>0.20833333333333334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  <c:pt idx="11">
                  <c:v>6</c:v>
                </c:pt>
                <c:pt idx="12">
                  <c:v>7</c:v>
                </c:pt>
              </c:numCache>
            </c:numRef>
          </c:xVal>
          <c:yVal>
            <c:numRef>
              <c:f>'Figure S1'!$C$8:$C$20</c:f>
              <c:numCache>
                <c:formatCode>General</c:formatCode>
                <c:ptCount val="13"/>
                <c:pt idx="0">
                  <c:v>3.9278383228915723E-3</c:v>
                </c:pt>
                <c:pt idx="1">
                  <c:v>1.3249890289156631E-2</c:v>
                </c:pt>
                <c:pt idx="2">
                  <c:v>2.8378692539759047E-2</c:v>
                </c:pt>
                <c:pt idx="3">
                  <c:v>4.766990626506025E-2</c:v>
                </c:pt>
                <c:pt idx="4">
                  <c:v>8.1474603349397601E-2</c:v>
                </c:pt>
                <c:pt idx="5">
                  <c:v>0.10202383893975905</c:v>
                </c:pt>
                <c:pt idx="6">
                  <c:v>0.15970880958072289</c:v>
                </c:pt>
                <c:pt idx="7">
                  <c:v>0.19949106325783131</c:v>
                </c:pt>
                <c:pt idx="8">
                  <c:v>0.23171471315180722</c:v>
                </c:pt>
                <c:pt idx="9">
                  <c:v>0.25832864388048193</c:v>
                </c:pt>
                <c:pt idx="10">
                  <c:v>0.27835871843614457</c:v>
                </c:pt>
                <c:pt idx="11">
                  <c:v>0.28423994603710845</c:v>
                </c:pt>
                <c:pt idx="12">
                  <c:v>0.29084552587156626</c:v>
                </c:pt>
              </c:numCache>
            </c:numRef>
          </c:yVal>
          <c:smooth val="0"/>
        </c:ser>
        <c:ser>
          <c:idx val="1"/>
          <c:order val="1"/>
          <c:tx>
            <c:strRef>
              <c:f>'Figure S1'!$D$7</c:f>
              <c:strCache>
                <c:ptCount val="1"/>
                <c:pt idx="0">
                  <c:v>pH 10</c:v>
                </c:pt>
              </c:strCache>
            </c:strRef>
          </c:tx>
          <c:spPr>
            <a:ln w="22225">
              <a:noFill/>
              <a:prstDash val="sysDash"/>
            </a:ln>
          </c:spPr>
          <c:marker>
            <c:symbol val="diamond"/>
            <c:size val="3"/>
            <c:spPr>
              <a:noFill/>
              <a:ln>
                <a:solidFill>
                  <a:schemeClr val="tx1"/>
                </a:solidFill>
              </a:ln>
            </c:spPr>
          </c:marker>
          <c:errBars>
            <c:errDir val="y"/>
            <c:errBarType val="both"/>
            <c:errValType val="cust"/>
            <c:noEndCap val="0"/>
            <c:plus>
              <c:numRef>
                <c:f>'Figure S1'!$G$8:$G$20</c:f>
                <c:numCache>
                  <c:formatCode>General</c:formatCode>
                  <c:ptCount val="13"/>
                  <c:pt idx="0">
                    <c:v>1.1342635266196213E-3</c:v>
                  </c:pt>
                  <c:pt idx="1">
                    <c:v>2.6609922109081308E-3</c:v>
                  </c:pt>
                  <c:pt idx="2">
                    <c:v>2.7605282510499113E-3</c:v>
                  </c:pt>
                  <c:pt idx="3">
                    <c:v>2.785400649578764E-3</c:v>
                  </c:pt>
                  <c:pt idx="4">
                    <c:v>4.0903683015026584E-3</c:v>
                  </c:pt>
                  <c:pt idx="5">
                    <c:v>4.2441895329738636E-3</c:v>
                  </c:pt>
                  <c:pt idx="6">
                    <c:v>5.0406137840940252E-3</c:v>
                  </c:pt>
                  <c:pt idx="7">
                    <c:v>6.7118226939295754E-3</c:v>
                  </c:pt>
                  <c:pt idx="8">
                    <c:v>7.7014428154543587E-3</c:v>
                  </c:pt>
                  <c:pt idx="9">
                    <c:v>7.7014428154543587E-3</c:v>
                  </c:pt>
                  <c:pt idx="10">
                    <c:v>7.7215597237792902E-3</c:v>
                  </c:pt>
                  <c:pt idx="11">
                    <c:v>7.8345063980506807E-3</c:v>
                  </c:pt>
                  <c:pt idx="12">
                    <c:v>8.0200730839895696E-3</c:v>
                  </c:pt>
                </c:numCache>
              </c:numRef>
            </c:plus>
            <c:minus>
              <c:numRef>
                <c:f>'Figure S1'!$G$8:$G$20</c:f>
                <c:numCache>
                  <c:formatCode>General</c:formatCode>
                  <c:ptCount val="13"/>
                  <c:pt idx="0">
                    <c:v>1.1342635266196213E-3</c:v>
                  </c:pt>
                  <c:pt idx="1">
                    <c:v>2.6609922109081308E-3</c:v>
                  </c:pt>
                  <c:pt idx="2">
                    <c:v>2.7605282510499113E-3</c:v>
                  </c:pt>
                  <c:pt idx="3">
                    <c:v>2.785400649578764E-3</c:v>
                  </c:pt>
                  <c:pt idx="4">
                    <c:v>4.0903683015026584E-3</c:v>
                  </c:pt>
                  <c:pt idx="5">
                    <c:v>4.2441895329738636E-3</c:v>
                  </c:pt>
                  <c:pt idx="6">
                    <c:v>5.0406137840940252E-3</c:v>
                  </c:pt>
                  <c:pt idx="7">
                    <c:v>6.7118226939295754E-3</c:v>
                  </c:pt>
                  <c:pt idx="8">
                    <c:v>7.7014428154543587E-3</c:v>
                  </c:pt>
                  <c:pt idx="9">
                    <c:v>7.7014428154543587E-3</c:v>
                  </c:pt>
                  <c:pt idx="10">
                    <c:v>7.7215597237792902E-3</c:v>
                  </c:pt>
                  <c:pt idx="11">
                    <c:v>7.8345063980506807E-3</c:v>
                  </c:pt>
                  <c:pt idx="12">
                    <c:v>8.0200730839895696E-3</c:v>
                  </c:pt>
                </c:numCache>
              </c:numRef>
            </c:minus>
          </c:errBars>
          <c:xVal>
            <c:numRef>
              <c:f>'FIgure 3'!$B$8:$B$20</c:f>
              <c:numCache>
                <c:formatCode>General</c:formatCode>
                <c:ptCount val="13"/>
                <c:pt idx="0">
                  <c:v>1.3888888888888889E-3</c:v>
                </c:pt>
                <c:pt idx="1">
                  <c:v>4.8611111111111112E-3</c:v>
                </c:pt>
                <c:pt idx="2">
                  <c:v>1.3888888888888888E-2</c:v>
                </c:pt>
                <c:pt idx="3">
                  <c:v>4.1666666666666664E-2</c:v>
                </c:pt>
                <c:pt idx="4">
                  <c:v>0.125</c:v>
                </c:pt>
                <c:pt idx="5">
                  <c:v>0.20833333333333334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  <c:pt idx="11">
                  <c:v>6</c:v>
                </c:pt>
                <c:pt idx="12">
                  <c:v>7</c:v>
                </c:pt>
              </c:numCache>
            </c:numRef>
          </c:xVal>
          <c:yVal>
            <c:numRef>
              <c:f>'Figure S1'!$D$8:$D$20</c:f>
              <c:numCache>
                <c:formatCode>General</c:formatCode>
                <c:ptCount val="13"/>
                <c:pt idx="0">
                  <c:v>4.0618143855421715E-3</c:v>
                </c:pt>
                <c:pt idx="1">
                  <c:v>1.2958905783132531E-2</c:v>
                </c:pt>
                <c:pt idx="2">
                  <c:v>2.2039061190361448E-2</c:v>
                </c:pt>
                <c:pt idx="3">
                  <c:v>4.0236232746987954E-2</c:v>
                </c:pt>
                <c:pt idx="4">
                  <c:v>6.485567487228916E-2</c:v>
                </c:pt>
                <c:pt idx="5">
                  <c:v>8.3540455281927731E-2</c:v>
                </c:pt>
                <c:pt idx="6">
                  <c:v>0.13515996574939762</c:v>
                </c:pt>
                <c:pt idx="7">
                  <c:v>0.18862041586506026</c:v>
                </c:pt>
                <c:pt idx="8">
                  <c:v>0.219810945773494</c:v>
                </c:pt>
                <c:pt idx="9">
                  <c:v>0.24141818801156628</c:v>
                </c:pt>
                <c:pt idx="10">
                  <c:v>0.26135883301397589</c:v>
                </c:pt>
                <c:pt idx="11">
                  <c:v>0.26729233454481927</c:v>
                </c:pt>
                <c:pt idx="12">
                  <c:v>0.27413778964578317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35733248"/>
        <c:axId val="135735168"/>
      </c:scatterChart>
      <c:valAx>
        <c:axId val="135733248"/>
        <c:scaling>
          <c:orientation val="minMax"/>
          <c:max val="7"/>
          <c:min val="0"/>
        </c:scaling>
        <c:delete val="0"/>
        <c:axPos val="b"/>
        <c:title>
          <c:tx>
            <c:rich>
              <a:bodyPr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>
                    <a:latin typeface="Arial" pitchFamily="34" charset="0"/>
                    <a:cs typeface="Arial" pitchFamily="34" charset="0"/>
                  </a:rPr>
                  <a:t>Days</a:t>
                </a:r>
              </a:p>
            </c:rich>
          </c:tx>
          <c:layout>
            <c:manualLayout>
              <c:xMode val="edge"/>
              <c:yMode val="edge"/>
              <c:x val="0.50204425879993375"/>
              <c:y val="0.90344032067587565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35735168"/>
        <c:crosses val="autoZero"/>
        <c:crossBetween val="midCat"/>
        <c:majorUnit val="1"/>
        <c:minorUnit val="1"/>
      </c:valAx>
      <c:valAx>
        <c:axId val="135735168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1400">
                    <a:latin typeface="Arial" pitchFamily="34" charset="0"/>
                    <a:cs typeface="Arial" pitchFamily="34" charset="0"/>
                  </a:defRPr>
                </a:pPr>
                <a:r>
                  <a:rPr lang="en-US" sz="1400">
                    <a:latin typeface="Arial" pitchFamily="34" charset="0"/>
                    <a:cs typeface="Arial" pitchFamily="34" charset="0"/>
                  </a:rPr>
                  <a:t>Fraction removed</a:t>
                </a:r>
              </a:p>
            </c:rich>
          </c:tx>
          <c:layout>
            <c:manualLayout>
              <c:xMode val="edge"/>
              <c:yMode val="edge"/>
              <c:x val="6.047288486402202E-3"/>
              <c:y val="0.1666356809565471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135733248"/>
        <c:crosses val="autoZero"/>
        <c:crossBetween val="midCat"/>
        <c:majorUnit val="0.2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51451732739320832"/>
          <c:y val="0.24913245667697076"/>
          <c:w val="0.22338566055331927"/>
          <c:h val="0.18932745767850276"/>
        </c:manualLayout>
      </c:layout>
      <c:overlay val="0"/>
      <c:txPr>
        <a:bodyPr/>
        <a:lstStyle/>
        <a:p>
          <a:pPr>
            <a:defRPr sz="12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A2DC-7946-4692-82F8-AD6B1A56736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13F5-241B-4F7D-BA5E-CD9ED2052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2988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A2DC-7946-4692-82F8-AD6B1A56736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13F5-241B-4F7D-BA5E-CD9ED2052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996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A2DC-7946-4692-82F8-AD6B1A56736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13F5-241B-4F7D-BA5E-CD9ED2052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47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A2DC-7946-4692-82F8-AD6B1A56736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13F5-241B-4F7D-BA5E-CD9ED2052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558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A2DC-7946-4692-82F8-AD6B1A56736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13F5-241B-4F7D-BA5E-CD9ED2052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60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A2DC-7946-4692-82F8-AD6B1A56736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13F5-241B-4F7D-BA5E-CD9ED2052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130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A2DC-7946-4692-82F8-AD6B1A56736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13F5-241B-4F7D-BA5E-CD9ED2052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160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A2DC-7946-4692-82F8-AD6B1A56736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13F5-241B-4F7D-BA5E-CD9ED2052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358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A2DC-7946-4692-82F8-AD6B1A56736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13F5-241B-4F7D-BA5E-CD9ED2052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807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A2DC-7946-4692-82F8-AD6B1A56736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13F5-241B-4F7D-BA5E-CD9ED2052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7268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6A2DC-7946-4692-82F8-AD6B1A56736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B13F5-241B-4F7D-BA5E-CD9ED2052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8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6A2DC-7946-4692-82F8-AD6B1A567365}" type="datetimeFigureOut">
              <a:rPr lang="en-US" smtClean="0"/>
              <a:t>8/18/2013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B13F5-241B-4F7D-BA5E-CD9ED2052D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619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chart" Target="../charts/chart3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1875972"/>
              </p:ext>
            </p:extLst>
          </p:nvPr>
        </p:nvGraphicFramePr>
        <p:xfrm>
          <a:off x="1719262" y="332281"/>
          <a:ext cx="2847976" cy="2586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3390705"/>
              </p:ext>
            </p:extLst>
          </p:nvPr>
        </p:nvGraphicFramePr>
        <p:xfrm>
          <a:off x="1719262" y="2986082"/>
          <a:ext cx="2847976" cy="2586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2330665" y="464700"/>
            <a:ext cx="1209675" cy="1210136"/>
            <a:chOff x="1520580" y="427514"/>
            <a:chExt cx="1379143" cy="1338466"/>
          </a:xfrm>
        </p:grpSpPr>
        <p:pic>
          <p:nvPicPr>
            <p:cNvPr id="8" name="Picture 7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520580" y="428728"/>
              <a:ext cx="666535" cy="13290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8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179806" y="427514"/>
              <a:ext cx="719917" cy="13384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TextBox 15"/>
          <p:cNvSpPr txBox="1"/>
          <p:nvPr/>
        </p:nvSpPr>
        <p:spPr>
          <a:xfrm>
            <a:off x="6666929" y="2061830"/>
            <a:ext cx="12779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Reacted </a:t>
            </a:r>
            <a:r>
              <a:rPr lang="en-US" sz="1200" b="1" dirty="0" err="1" smtClean="0">
                <a:latin typeface="Arial" pitchFamily="34" charset="0"/>
                <a:cs typeface="Arial" pitchFamily="34" charset="0"/>
              </a:rPr>
              <a:t>NpuN</a:t>
            </a:r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71" t="5031"/>
          <a:stretch/>
        </p:blipFill>
        <p:spPr bwMode="auto">
          <a:xfrm>
            <a:off x="5775993" y="545454"/>
            <a:ext cx="762606" cy="20676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6619094" y="1219971"/>
            <a:ext cx="113204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 Unreacted N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6678998" y="879415"/>
            <a:ext cx="26962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200" b="1" dirty="0" smtClean="0">
                <a:latin typeface="Arial" pitchFamily="34" charset="0"/>
                <a:cs typeface="Arial" pitchFamily="34" charset="0"/>
              </a:rPr>
              <a:t>J</a:t>
            </a:r>
            <a:endParaRPr lang="en-US" sz="1200" b="1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6551543" y="1372371"/>
            <a:ext cx="152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6557748" y="1033304"/>
            <a:ext cx="152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383399" y="1915264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*</a:t>
            </a:r>
            <a:endParaRPr lang="en-US" sz="12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5176752" y="25602"/>
            <a:ext cx="3241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B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5449872" y="196400"/>
            <a:ext cx="4806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err="1" smtClean="0">
                <a:latin typeface="Arial" pitchFamily="34" charset="0"/>
                <a:cs typeface="Arial" pitchFamily="34" charset="0"/>
              </a:rPr>
              <a:t>kDa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37776" y="580576"/>
            <a:ext cx="4806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Arial" pitchFamily="34" charset="0"/>
                <a:cs typeface="Arial" pitchFamily="34" charset="0"/>
              </a:rPr>
              <a:t>66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337776" y="1002790"/>
            <a:ext cx="4806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Arial" pitchFamily="34" charset="0"/>
                <a:cs typeface="Arial" pitchFamily="34" charset="0"/>
              </a:rPr>
              <a:t>35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337776" y="1343874"/>
            <a:ext cx="4806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Arial" pitchFamily="34" charset="0"/>
                <a:cs typeface="Arial" pitchFamily="34" charset="0"/>
              </a:rPr>
              <a:t>25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337776" y="1778691"/>
            <a:ext cx="4806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Arial" pitchFamily="34" charset="0"/>
                <a:cs typeface="Arial" pitchFamily="34" charset="0"/>
              </a:rPr>
              <a:t>18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337776" y="2072568"/>
            <a:ext cx="4806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Arial" pitchFamily="34" charset="0"/>
                <a:cs typeface="Arial" pitchFamily="34" charset="0"/>
              </a:rPr>
              <a:t>14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337776" y="792769"/>
            <a:ext cx="4806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Arial" pitchFamily="34" charset="0"/>
                <a:cs typeface="Arial" pitchFamily="34" charset="0"/>
              </a:rPr>
              <a:t>45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374813" y="2233294"/>
            <a:ext cx="26161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dirty="0" smtClean="0"/>
              <a:t>*</a:t>
            </a:r>
            <a:endParaRPr lang="en-US" sz="12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5356826" y="418651"/>
            <a:ext cx="4806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latin typeface="Arial" pitchFamily="34" charset="0"/>
                <a:cs typeface="Arial" pitchFamily="34" charset="0"/>
              </a:rPr>
              <a:t>116</a:t>
            </a:r>
            <a:endParaRPr lang="en-US" sz="1200" dirty="0"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6551543" y="2206941"/>
            <a:ext cx="152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726397" y="36620"/>
            <a:ext cx="3677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</a:t>
            </a:r>
            <a:endParaRPr lang="en-US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1722289" y="2793985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</a:t>
            </a:r>
          </a:p>
        </p:txBody>
      </p:sp>
      <p:graphicFrame>
        <p:nvGraphicFramePr>
          <p:cNvPr id="38" name="Chart 3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1482540"/>
              </p:ext>
            </p:extLst>
          </p:nvPr>
        </p:nvGraphicFramePr>
        <p:xfrm>
          <a:off x="4733308" y="2989513"/>
          <a:ext cx="2847976" cy="25860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4739377" y="2795962"/>
            <a:ext cx="409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D</a:t>
            </a:r>
            <a:endParaRPr lang="en-US" b="1" dirty="0"/>
          </a:p>
        </p:txBody>
      </p:sp>
      <p:sp>
        <p:nvSpPr>
          <p:cNvPr id="36" name="Rectangle 35"/>
          <p:cNvSpPr/>
          <p:nvPr/>
        </p:nvSpPr>
        <p:spPr>
          <a:xfrm>
            <a:off x="0" y="6385718"/>
            <a:ext cx="9144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Figure </a:t>
            </a:r>
            <a:r>
              <a:rPr lang="en-US" sz="1200" b="1" dirty="0" smtClean="0"/>
              <a:t>3.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03410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19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</Words>
  <Application>Microsoft Office PowerPoint</Application>
  <PresentationFormat>On-screen Show (4:3)</PresentationFormat>
  <Paragraphs>24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2013-08-19T02:03:11Z</dcterms:created>
  <dcterms:modified xsi:type="dcterms:W3CDTF">2013-08-19T02:03:30Z</dcterms:modified>
</cp:coreProperties>
</file>