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6" y="-1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4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6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7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1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3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2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1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7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7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8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B7F87-DE7E-4EA7-B5BB-56246678280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0051B-A271-43D9-98CE-9A87F75CD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5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0576" y="939277"/>
            <a:ext cx="381834" cy="14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8" name="Freeform 157"/>
          <p:cNvSpPr/>
          <p:nvPr/>
        </p:nvSpPr>
        <p:spPr>
          <a:xfrm>
            <a:off x="3510257" y="734143"/>
            <a:ext cx="58957" cy="166159"/>
          </a:xfrm>
          <a:custGeom>
            <a:avLst/>
            <a:gdLst>
              <a:gd name="connsiteX0" fmla="*/ 0 w 193559"/>
              <a:gd name="connsiteY0" fmla="*/ 206908 h 206908"/>
              <a:gd name="connsiteX1" fmla="*/ 40047 w 193559"/>
              <a:gd name="connsiteY1" fmla="*/ 60070 h 206908"/>
              <a:gd name="connsiteX2" fmla="*/ 193559 w 193559"/>
              <a:gd name="connsiteY2" fmla="*/ 0 h 20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559" h="206908">
                <a:moveTo>
                  <a:pt x="0" y="206908"/>
                </a:moveTo>
                <a:cubicBezTo>
                  <a:pt x="3893" y="150731"/>
                  <a:pt x="7787" y="94555"/>
                  <a:pt x="40047" y="60070"/>
                </a:cubicBezTo>
                <a:cubicBezTo>
                  <a:pt x="72307" y="25585"/>
                  <a:pt x="132933" y="12792"/>
                  <a:pt x="193559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483298" y="1134618"/>
            <a:ext cx="79950" cy="147903"/>
          </a:xfrm>
          <a:custGeom>
            <a:avLst/>
            <a:gdLst>
              <a:gd name="connsiteX0" fmla="*/ 26833 w 64933"/>
              <a:gd name="connsiteY0" fmla="*/ 0 h 136525"/>
              <a:gd name="connsiteX1" fmla="*/ 1433 w 64933"/>
              <a:gd name="connsiteY1" fmla="*/ 98425 h 136525"/>
              <a:gd name="connsiteX2" fmla="*/ 64933 w 64933"/>
              <a:gd name="connsiteY2" fmla="*/ 136525 h 13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933" h="136525">
                <a:moveTo>
                  <a:pt x="26833" y="0"/>
                </a:moveTo>
                <a:cubicBezTo>
                  <a:pt x="10958" y="37835"/>
                  <a:pt x="-4917" y="75671"/>
                  <a:pt x="1433" y="98425"/>
                </a:cubicBezTo>
                <a:cubicBezTo>
                  <a:pt x="7783" y="121179"/>
                  <a:pt x="36358" y="128852"/>
                  <a:pt x="64933" y="13652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2863451" y="909059"/>
            <a:ext cx="4858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chemeClr val="bg1"/>
                </a:solidFill>
              </a:rPr>
              <a:t>NpuN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266334" y="-32011"/>
            <a:ext cx="372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</a:t>
            </a:r>
            <a:endParaRPr lang="en-US" sz="24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712342" y="-39633"/>
            <a:ext cx="372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pic>
        <p:nvPicPr>
          <p:cNvPr id="20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581">
            <a:off x="1282983" y="3354654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6404">
            <a:off x="1653504" y="1060104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16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9" t="11731" r="49227"/>
          <a:stretch/>
        </p:blipFill>
        <p:spPr bwMode="auto">
          <a:xfrm>
            <a:off x="4972620" y="2426810"/>
            <a:ext cx="1829777" cy="2022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" name="TextBox 162"/>
          <p:cNvSpPr txBox="1"/>
          <p:nvPr/>
        </p:nvSpPr>
        <p:spPr>
          <a:xfrm>
            <a:off x="4588125" y="2092788"/>
            <a:ext cx="548548" cy="2385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kDa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66</a:t>
            </a:r>
          </a:p>
          <a:p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45</a:t>
            </a:r>
          </a:p>
          <a:p>
            <a:endParaRPr lang="en-US" sz="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35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25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18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5375694" y="2169327"/>
            <a:ext cx="1543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     C     N+C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0" name="Straight Arrow Connector 169"/>
          <p:cNvCxnSpPr/>
          <p:nvPr/>
        </p:nvCxnSpPr>
        <p:spPr>
          <a:xfrm flipH="1">
            <a:off x="6758636" y="2893588"/>
            <a:ext cx="157754" cy="1005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6623179" y="3059995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*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6902699" y="267802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J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6909027" y="2993229"/>
            <a:ext cx="1229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Unreacted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4" name="Straight Arrow Connector 173"/>
          <p:cNvCxnSpPr/>
          <p:nvPr/>
        </p:nvCxnSpPr>
        <p:spPr>
          <a:xfrm flipH="1" flipV="1">
            <a:off x="6758636" y="3054104"/>
            <a:ext cx="234527" cy="153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6749232" y="3207849"/>
            <a:ext cx="234526" cy="178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7" name="TextBox 176"/>
          <p:cNvSpPr txBox="1"/>
          <p:nvPr/>
        </p:nvSpPr>
        <p:spPr>
          <a:xfrm>
            <a:off x="6290026" y="88991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Mixing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594003" y="1597406"/>
            <a:ext cx="1714360" cy="557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Individual N &amp; C</a:t>
            </a:r>
          </a:p>
          <a:p>
            <a:pPr algn="ctr">
              <a:lnSpc>
                <a:spcPts val="1800"/>
              </a:lnSpc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(viscous liquid)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ight Arrow 178"/>
          <p:cNvSpPr/>
          <p:nvPr/>
        </p:nvSpPr>
        <p:spPr>
          <a:xfrm>
            <a:off x="6409787" y="733411"/>
            <a:ext cx="463466" cy="24289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extBox 181"/>
          <p:cNvSpPr txBox="1"/>
          <p:nvPr/>
        </p:nvSpPr>
        <p:spPr>
          <a:xfrm>
            <a:off x="6802397" y="1896933"/>
            <a:ext cx="1017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Hydrogel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4301937" y="1962282"/>
            <a:ext cx="372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910" y="136424"/>
            <a:ext cx="631688" cy="174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5" t="20810" r="3623" b="17202"/>
          <a:stretch/>
        </p:blipFill>
        <p:spPr bwMode="auto">
          <a:xfrm>
            <a:off x="4587263" y="209458"/>
            <a:ext cx="1702763" cy="645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3" t="23781" r="3497" b="11282"/>
          <a:stretch/>
        </p:blipFill>
        <p:spPr bwMode="auto">
          <a:xfrm>
            <a:off x="4571133" y="930548"/>
            <a:ext cx="1718893" cy="586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8" name="Group 30"/>
          <p:cNvGrpSpPr/>
          <p:nvPr/>
        </p:nvGrpSpPr>
        <p:grpSpPr>
          <a:xfrm rot="1891466">
            <a:off x="2308999" y="3416221"/>
            <a:ext cx="446624" cy="406979"/>
            <a:chOff x="5939904" y="3587644"/>
            <a:chExt cx="615135" cy="594662"/>
          </a:xfrm>
        </p:grpSpPr>
        <p:pic>
          <p:nvPicPr>
            <p:cNvPr id="229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39904" y="3931180"/>
              <a:ext cx="615135" cy="1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0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7307425">
              <a:off x="5869235" y="3792366"/>
              <a:ext cx="594662" cy="185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1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4336493">
              <a:off x="6036465" y="3789676"/>
              <a:ext cx="579848" cy="19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10" name="Group 38"/>
          <p:cNvGrpSpPr/>
          <p:nvPr/>
        </p:nvGrpSpPr>
        <p:grpSpPr>
          <a:xfrm rot="3928896">
            <a:off x="2055725" y="4001902"/>
            <a:ext cx="446624" cy="406979"/>
            <a:chOff x="5939904" y="3587644"/>
            <a:chExt cx="615135" cy="594662"/>
          </a:xfrm>
        </p:grpSpPr>
        <p:pic>
          <p:nvPicPr>
            <p:cNvPr id="223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39904" y="3931180"/>
              <a:ext cx="615135" cy="1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4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7307425">
              <a:off x="5869235" y="3792366"/>
              <a:ext cx="594662" cy="185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5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4336493">
              <a:off x="6036465" y="3789676"/>
              <a:ext cx="579848" cy="19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14" name="Freeform 213"/>
          <p:cNvSpPr/>
          <p:nvPr/>
        </p:nvSpPr>
        <p:spPr>
          <a:xfrm rot="2592074">
            <a:off x="1745515" y="4115269"/>
            <a:ext cx="349426" cy="338781"/>
          </a:xfrm>
          <a:custGeom>
            <a:avLst/>
            <a:gdLst>
              <a:gd name="connsiteX0" fmla="*/ 481264 w 481264"/>
              <a:gd name="connsiteY0" fmla="*/ 0 h 495013"/>
              <a:gd name="connsiteX1" fmla="*/ 316259 w 481264"/>
              <a:gd name="connsiteY1" fmla="*/ 343759 h 495013"/>
              <a:gd name="connsiteX2" fmla="*/ 0 w 481264"/>
              <a:gd name="connsiteY2" fmla="*/ 495013 h 49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1264" h="495013">
                <a:moveTo>
                  <a:pt x="481264" y="0"/>
                </a:moveTo>
                <a:cubicBezTo>
                  <a:pt x="438867" y="130628"/>
                  <a:pt x="396470" y="261257"/>
                  <a:pt x="316259" y="343759"/>
                </a:cubicBezTo>
                <a:cubicBezTo>
                  <a:pt x="236048" y="426261"/>
                  <a:pt x="118024" y="460637"/>
                  <a:pt x="0" y="495013"/>
                </a:cubicBezTo>
              </a:path>
            </a:pathLst>
          </a:custGeom>
          <a:ln w="2222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reeform 215"/>
          <p:cNvSpPr/>
          <p:nvPr/>
        </p:nvSpPr>
        <p:spPr>
          <a:xfrm rot="2592074">
            <a:off x="759331" y="3642579"/>
            <a:ext cx="226294" cy="287023"/>
          </a:xfrm>
          <a:custGeom>
            <a:avLst/>
            <a:gdLst>
              <a:gd name="connsiteX0" fmla="*/ 50418 w 311675"/>
              <a:gd name="connsiteY0" fmla="*/ 0 h 419387"/>
              <a:gd name="connsiteX1" fmla="*/ 43543 w 311675"/>
              <a:gd name="connsiteY1" fmla="*/ 226881 h 419387"/>
              <a:gd name="connsiteX2" fmla="*/ 311675 w 311675"/>
              <a:gd name="connsiteY2" fmla="*/ 419387 h 41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1675" h="419387">
                <a:moveTo>
                  <a:pt x="50418" y="0"/>
                </a:moveTo>
                <a:cubicBezTo>
                  <a:pt x="25209" y="78491"/>
                  <a:pt x="0" y="156983"/>
                  <a:pt x="43543" y="226881"/>
                </a:cubicBezTo>
                <a:cubicBezTo>
                  <a:pt x="87086" y="296779"/>
                  <a:pt x="311675" y="419387"/>
                  <a:pt x="311675" y="419387"/>
                </a:cubicBezTo>
              </a:path>
            </a:pathLst>
          </a:custGeom>
          <a:ln w="2222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Freeform 218"/>
          <p:cNvSpPr/>
          <p:nvPr/>
        </p:nvSpPr>
        <p:spPr>
          <a:xfrm rot="2592074">
            <a:off x="1923786" y="3237869"/>
            <a:ext cx="514155" cy="412497"/>
          </a:xfrm>
          <a:custGeom>
            <a:avLst/>
            <a:gdLst>
              <a:gd name="connsiteX0" fmla="*/ 0 w 708145"/>
              <a:gd name="connsiteY0" fmla="*/ 602724 h 602724"/>
              <a:gd name="connsiteX1" fmla="*/ 419387 w 708145"/>
              <a:gd name="connsiteY1" fmla="*/ 506472 h 602724"/>
              <a:gd name="connsiteX2" fmla="*/ 515639 w 708145"/>
              <a:gd name="connsiteY2" fmla="*/ 66460 h 602724"/>
              <a:gd name="connsiteX3" fmla="*/ 708145 w 708145"/>
              <a:gd name="connsiteY3" fmla="*/ 107711 h 60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145" h="602724">
                <a:moveTo>
                  <a:pt x="0" y="602724"/>
                </a:moveTo>
                <a:cubicBezTo>
                  <a:pt x="166723" y="599286"/>
                  <a:pt x="333447" y="595849"/>
                  <a:pt x="419387" y="506472"/>
                </a:cubicBezTo>
                <a:cubicBezTo>
                  <a:pt x="505327" y="417095"/>
                  <a:pt x="467513" y="132920"/>
                  <a:pt x="515639" y="66460"/>
                </a:cubicBezTo>
                <a:cubicBezTo>
                  <a:pt x="563765" y="0"/>
                  <a:pt x="635955" y="53855"/>
                  <a:pt x="708145" y="107711"/>
                </a:cubicBezTo>
              </a:path>
            </a:pathLst>
          </a:custGeom>
          <a:ln w="2222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Isosceles Triangle 199"/>
          <p:cNvSpPr/>
          <p:nvPr/>
        </p:nvSpPr>
        <p:spPr>
          <a:xfrm rot="10800000">
            <a:off x="2064075" y="3175213"/>
            <a:ext cx="347265" cy="11817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11312">
            <a:off x="1587711" y="3033194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1557">
            <a:off x="1812100" y="3436633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6854">
            <a:off x="1167363" y="4289473"/>
            <a:ext cx="306621" cy="141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9399">
            <a:off x="1430771" y="3917060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6126">
            <a:off x="1621601" y="4266019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4" name="Plus 123"/>
          <p:cNvSpPr/>
          <p:nvPr/>
        </p:nvSpPr>
        <p:spPr>
          <a:xfrm>
            <a:off x="2502839" y="831445"/>
            <a:ext cx="301625" cy="360363"/>
          </a:xfrm>
          <a:prstGeom prst="mathPl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12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20867">
            <a:off x="1677640" y="690141"/>
            <a:ext cx="350287" cy="162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2626784">
            <a:off x="1416281" y="802977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0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9795035">
            <a:off x="1426261" y="941425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1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5299247">
            <a:off x="1303820" y="881964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39559">
            <a:off x="1129368" y="821437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8" name="Freeform 167"/>
          <p:cNvSpPr/>
          <p:nvPr/>
        </p:nvSpPr>
        <p:spPr>
          <a:xfrm rot="6295071" flipV="1">
            <a:off x="2105830" y="2058227"/>
            <a:ext cx="396618" cy="45719"/>
          </a:xfrm>
          <a:custGeom>
            <a:avLst/>
            <a:gdLst>
              <a:gd name="connsiteX0" fmla="*/ 0 w 514350"/>
              <a:gd name="connsiteY0" fmla="*/ 123845 h 123845"/>
              <a:gd name="connsiteX1" fmla="*/ 314325 w 514350"/>
              <a:gd name="connsiteY1" fmla="*/ 20 h 123845"/>
              <a:gd name="connsiteX2" fmla="*/ 514350 w 514350"/>
              <a:gd name="connsiteY2" fmla="*/ 114320 h 123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350" h="123845">
                <a:moveTo>
                  <a:pt x="0" y="123845"/>
                </a:moveTo>
                <a:cubicBezTo>
                  <a:pt x="114300" y="62726"/>
                  <a:pt x="228600" y="1607"/>
                  <a:pt x="314325" y="20"/>
                </a:cubicBezTo>
                <a:cubicBezTo>
                  <a:pt x="400050" y="-1568"/>
                  <a:pt x="450850" y="88920"/>
                  <a:pt x="514350" y="114320"/>
                </a:cubicBezTo>
              </a:path>
            </a:pathLst>
          </a:cu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 182"/>
          <p:cNvSpPr/>
          <p:nvPr/>
        </p:nvSpPr>
        <p:spPr>
          <a:xfrm rot="13666748" flipV="1">
            <a:off x="2047353" y="2311293"/>
            <a:ext cx="422371" cy="45719"/>
          </a:xfrm>
          <a:custGeom>
            <a:avLst/>
            <a:gdLst>
              <a:gd name="connsiteX0" fmla="*/ 0 w 514350"/>
              <a:gd name="connsiteY0" fmla="*/ 123845 h 123845"/>
              <a:gd name="connsiteX1" fmla="*/ 314325 w 514350"/>
              <a:gd name="connsiteY1" fmla="*/ 20 h 123845"/>
              <a:gd name="connsiteX2" fmla="*/ 514350 w 514350"/>
              <a:gd name="connsiteY2" fmla="*/ 114320 h 123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350" h="123845">
                <a:moveTo>
                  <a:pt x="0" y="123845"/>
                </a:moveTo>
                <a:cubicBezTo>
                  <a:pt x="114300" y="62726"/>
                  <a:pt x="228600" y="1607"/>
                  <a:pt x="314325" y="20"/>
                </a:cubicBezTo>
                <a:cubicBezTo>
                  <a:pt x="400050" y="-1568"/>
                  <a:pt x="450850" y="88920"/>
                  <a:pt x="514350" y="114320"/>
                </a:cubicBezTo>
              </a:path>
            </a:pathLst>
          </a:cu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 rot="268477">
            <a:off x="1753637" y="2151276"/>
            <a:ext cx="403500" cy="78649"/>
          </a:xfrm>
          <a:custGeom>
            <a:avLst/>
            <a:gdLst>
              <a:gd name="connsiteX0" fmla="*/ 0 w 514350"/>
              <a:gd name="connsiteY0" fmla="*/ 123845 h 123845"/>
              <a:gd name="connsiteX1" fmla="*/ 314325 w 514350"/>
              <a:gd name="connsiteY1" fmla="*/ 20 h 123845"/>
              <a:gd name="connsiteX2" fmla="*/ 514350 w 514350"/>
              <a:gd name="connsiteY2" fmla="*/ 114320 h 123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350" h="123845">
                <a:moveTo>
                  <a:pt x="0" y="123845"/>
                </a:moveTo>
                <a:cubicBezTo>
                  <a:pt x="114300" y="62726"/>
                  <a:pt x="228600" y="1607"/>
                  <a:pt x="314325" y="20"/>
                </a:cubicBezTo>
                <a:cubicBezTo>
                  <a:pt x="400050" y="-1568"/>
                  <a:pt x="450850" y="88920"/>
                  <a:pt x="514350" y="114320"/>
                </a:cubicBezTo>
              </a:path>
            </a:pathLst>
          </a:cu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0" name="Group 189"/>
          <p:cNvGrpSpPr/>
          <p:nvPr/>
        </p:nvGrpSpPr>
        <p:grpSpPr>
          <a:xfrm rot="268477">
            <a:off x="1974075" y="1975966"/>
            <a:ext cx="478912" cy="469675"/>
            <a:chOff x="1103181" y="683395"/>
            <a:chExt cx="478912" cy="469675"/>
          </a:xfrm>
        </p:grpSpPr>
        <p:pic>
          <p:nvPicPr>
            <p:cNvPr id="196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5400000">
              <a:off x="996617" y="844846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7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12626784">
              <a:off x="1103181" y="771844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8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19795035">
              <a:off x="1112418" y="900796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91" name="Group 190"/>
          <p:cNvGrpSpPr/>
          <p:nvPr/>
        </p:nvGrpSpPr>
        <p:grpSpPr>
          <a:xfrm rot="17283055">
            <a:off x="1149818" y="1910353"/>
            <a:ext cx="485080" cy="469675"/>
            <a:chOff x="941930" y="2072460"/>
            <a:chExt cx="485080" cy="469675"/>
          </a:xfrm>
        </p:grpSpPr>
        <p:pic>
          <p:nvPicPr>
            <p:cNvPr id="193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12626784">
              <a:off x="941930" y="2160173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4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19795035">
              <a:off x="957335" y="2287946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5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5299247">
              <a:off x="845568" y="2233911"/>
              <a:ext cx="469675" cy="14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9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477">
            <a:off x="1517168" y="2092988"/>
            <a:ext cx="34290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5400000">
            <a:off x="3131916" y="951967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2626784">
            <a:off x="3238480" y="878965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9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9795035">
            <a:off x="3248460" y="1009392"/>
            <a:ext cx="469675" cy="14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842824">
            <a:off x="3512346" y="638889"/>
            <a:ext cx="381834" cy="14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1211654">
            <a:off x="3517296" y="1248904"/>
            <a:ext cx="381834" cy="14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9" name="TextBox 138"/>
          <p:cNvSpPr txBox="1"/>
          <p:nvPr/>
        </p:nvSpPr>
        <p:spPr>
          <a:xfrm>
            <a:off x="2524851" y="312133"/>
            <a:ext cx="1589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CutA-NpuN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850022" y="316040"/>
            <a:ext cx="1732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NpuC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-S-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CutA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3324206" y="1420226"/>
            <a:ext cx="767286" cy="281222"/>
            <a:chOff x="2404998" y="2252491"/>
            <a:chExt cx="551145" cy="281222"/>
          </a:xfrm>
        </p:grpSpPr>
        <p:sp>
          <p:nvSpPr>
            <p:cNvPr id="153" name="Rectangle 152"/>
            <p:cNvSpPr/>
            <p:nvPr/>
          </p:nvSpPr>
          <p:spPr>
            <a:xfrm>
              <a:off x="2417524" y="2252491"/>
              <a:ext cx="538619" cy="27557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r>
                <a:rPr lang="en-US" dirty="0" smtClean="0"/>
                <a:t>  </a:t>
              </a:r>
              <a:r>
                <a:rPr lang="en-US" sz="1600" b="1" dirty="0" err="1" smtClean="0">
                  <a:latin typeface="Arial" pitchFamily="34" charset="0"/>
                  <a:cs typeface="Arial" pitchFamily="34" charset="0"/>
                </a:rPr>
                <a:t>NpuC</a:t>
              </a:r>
              <a:endParaRPr lang="en-US" sz="1600" b="1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Isosceles Triangle 153"/>
            <p:cNvSpPr/>
            <p:nvPr/>
          </p:nvSpPr>
          <p:spPr>
            <a:xfrm rot="5400000">
              <a:off x="2347243" y="2312442"/>
              <a:ext cx="279026" cy="163516"/>
            </a:xfrm>
            <a:prstGeom prst="triangle">
              <a:avLst>
                <a:gd name="adj" fmla="val 47081"/>
              </a:avLst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4" name="Down Arrow 143"/>
          <p:cNvSpPr/>
          <p:nvPr/>
        </p:nvSpPr>
        <p:spPr>
          <a:xfrm>
            <a:off x="2076478" y="1262148"/>
            <a:ext cx="172607" cy="65682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5" name="Group 144"/>
          <p:cNvGrpSpPr/>
          <p:nvPr/>
        </p:nvGrpSpPr>
        <p:grpSpPr>
          <a:xfrm>
            <a:off x="2647580" y="1422027"/>
            <a:ext cx="826627" cy="281002"/>
            <a:chOff x="4657396" y="1566248"/>
            <a:chExt cx="826627" cy="281002"/>
          </a:xfrm>
        </p:grpSpPr>
        <p:sp>
          <p:nvSpPr>
            <p:cNvPr id="151" name="Rectangle 150"/>
            <p:cNvSpPr/>
            <p:nvPr/>
          </p:nvSpPr>
          <p:spPr>
            <a:xfrm>
              <a:off x="4657396" y="1567609"/>
              <a:ext cx="601963" cy="27557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b="1" dirty="0" err="1" smtClean="0">
                  <a:latin typeface="Arial" pitchFamily="34" charset="0"/>
                  <a:cs typeface="Arial" pitchFamily="34" charset="0"/>
                </a:rPr>
                <a:t>NpuN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Isosceles Triangle 151"/>
            <p:cNvSpPr/>
            <p:nvPr/>
          </p:nvSpPr>
          <p:spPr>
            <a:xfrm rot="5400000">
              <a:off x="5230788" y="1594014"/>
              <a:ext cx="281002" cy="225469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2478524" y="2045522"/>
            <a:ext cx="15942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J: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-S-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CutA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Down Arrow 147"/>
          <p:cNvSpPr/>
          <p:nvPr/>
        </p:nvSpPr>
        <p:spPr>
          <a:xfrm>
            <a:off x="1420798" y="2421757"/>
            <a:ext cx="400126" cy="580223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82042" y="3108720"/>
            <a:ext cx="1017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Hydrogel</a:t>
            </a:r>
            <a:endParaRPr lang="en-US" dirty="0"/>
          </a:p>
        </p:txBody>
      </p:sp>
      <p:sp>
        <p:nvSpPr>
          <p:cNvPr id="150" name="Right Arrow 149"/>
          <p:cNvSpPr/>
          <p:nvPr/>
        </p:nvSpPr>
        <p:spPr>
          <a:xfrm>
            <a:off x="2198354" y="1517168"/>
            <a:ext cx="382137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03185">
            <a:off x="1000167" y="1861973"/>
            <a:ext cx="350287" cy="162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56953">
            <a:off x="1086560" y="2375396"/>
            <a:ext cx="350287" cy="169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1" name="Group 42"/>
          <p:cNvGrpSpPr/>
          <p:nvPr/>
        </p:nvGrpSpPr>
        <p:grpSpPr>
          <a:xfrm rot="4655182">
            <a:off x="853610" y="3422731"/>
            <a:ext cx="446624" cy="406979"/>
            <a:chOff x="5939904" y="3587644"/>
            <a:chExt cx="615135" cy="594662"/>
          </a:xfrm>
        </p:grpSpPr>
        <p:pic>
          <p:nvPicPr>
            <p:cNvPr id="220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39904" y="3931180"/>
              <a:ext cx="615135" cy="1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1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7307425">
              <a:off x="5869235" y="3792366"/>
              <a:ext cx="594662" cy="185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4336493">
              <a:off x="6036465" y="3789676"/>
              <a:ext cx="579848" cy="19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09" name="Group 34"/>
          <p:cNvGrpSpPr/>
          <p:nvPr/>
        </p:nvGrpSpPr>
        <p:grpSpPr>
          <a:xfrm rot="2592074">
            <a:off x="1349946" y="4035504"/>
            <a:ext cx="446624" cy="406979"/>
            <a:chOff x="5939904" y="3587644"/>
            <a:chExt cx="615135" cy="594662"/>
          </a:xfrm>
        </p:grpSpPr>
        <p:pic>
          <p:nvPicPr>
            <p:cNvPr id="226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39904" y="3931180"/>
              <a:ext cx="615135" cy="1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7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7307425">
              <a:off x="5869235" y="3792366"/>
              <a:ext cx="594662" cy="185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8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4336493">
              <a:off x="6036465" y="3789676"/>
              <a:ext cx="579848" cy="19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07" name="Group 29"/>
          <p:cNvGrpSpPr/>
          <p:nvPr/>
        </p:nvGrpSpPr>
        <p:grpSpPr>
          <a:xfrm rot="2592074">
            <a:off x="1519815" y="3158135"/>
            <a:ext cx="446624" cy="406979"/>
            <a:chOff x="5939904" y="3587644"/>
            <a:chExt cx="615135" cy="594662"/>
          </a:xfrm>
        </p:grpSpPr>
        <p:pic>
          <p:nvPicPr>
            <p:cNvPr id="23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39904" y="3931180"/>
              <a:ext cx="615135" cy="1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3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7307425">
              <a:off x="5869235" y="3792366"/>
              <a:ext cx="594662" cy="185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4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4336493">
              <a:off x="6036465" y="3789676"/>
              <a:ext cx="579848" cy="19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6" name="Freeform 5"/>
          <p:cNvSpPr/>
          <p:nvPr/>
        </p:nvSpPr>
        <p:spPr>
          <a:xfrm>
            <a:off x="1082068" y="3351533"/>
            <a:ext cx="224590" cy="168193"/>
          </a:xfrm>
          <a:custGeom>
            <a:avLst/>
            <a:gdLst>
              <a:gd name="connsiteX0" fmla="*/ 224590 w 224590"/>
              <a:gd name="connsiteY0" fmla="*/ 39856 h 168193"/>
              <a:gd name="connsiteX1" fmla="*/ 72190 w 224590"/>
              <a:gd name="connsiteY1" fmla="*/ 7772 h 168193"/>
              <a:gd name="connsiteX2" fmla="*/ 0 w 224590"/>
              <a:gd name="connsiteY2" fmla="*/ 168193 h 168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590" h="168193">
                <a:moveTo>
                  <a:pt x="224590" y="39856"/>
                </a:moveTo>
                <a:cubicBezTo>
                  <a:pt x="167106" y="13119"/>
                  <a:pt x="109622" y="-13617"/>
                  <a:pt x="72190" y="7772"/>
                </a:cubicBezTo>
                <a:cubicBezTo>
                  <a:pt x="34758" y="29161"/>
                  <a:pt x="17379" y="98677"/>
                  <a:pt x="0" y="16819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77381" y="3736295"/>
            <a:ext cx="184898" cy="665747"/>
          </a:xfrm>
          <a:custGeom>
            <a:avLst/>
            <a:gdLst>
              <a:gd name="connsiteX0" fmla="*/ 144792 w 184898"/>
              <a:gd name="connsiteY0" fmla="*/ 0 h 665747"/>
              <a:gd name="connsiteX1" fmla="*/ 413 w 184898"/>
              <a:gd name="connsiteY1" fmla="*/ 352926 h 665747"/>
              <a:gd name="connsiteX2" fmla="*/ 184898 w 184898"/>
              <a:gd name="connsiteY2" fmla="*/ 665747 h 66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4898" h="665747">
                <a:moveTo>
                  <a:pt x="144792" y="0"/>
                </a:moveTo>
                <a:cubicBezTo>
                  <a:pt x="69260" y="120984"/>
                  <a:pt x="-6271" y="241968"/>
                  <a:pt x="413" y="352926"/>
                </a:cubicBezTo>
                <a:cubicBezTo>
                  <a:pt x="7097" y="463884"/>
                  <a:pt x="95997" y="564815"/>
                  <a:pt x="184898" y="6657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667605" y="3720253"/>
            <a:ext cx="778042" cy="144379"/>
          </a:xfrm>
          <a:custGeom>
            <a:avLst/>
            <a:gdLst>
              <a:gd name="connsiteX0" fmla="*/ 0 w 778042"/>
              <a:gd name="connsiteY0" fmla="*/ 144379 h 144379"/>
              <a:gd name="connsiteX1" fmla="*/ 208547 w 778042"/>
              <a:gd name="connsiteY1" fmla="*/ 8021 h 144379"/>
              <a:gd name="connsiteX2" fmla="*/ 649705 w 778042"/>
              <a:gd name="connsiteY2" fmla="*/ 80210 h 144379"/>
              <a:gd name="connsiteX3" fmla="*/ 778042 w 778042"/>
              <a:gd name="connsiteY3" fmla="*/ 0 h 144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8042" h="144379">
                <a:moveTo>
                  <a:pt x="0" y="144379"/>
                </a:moveTo>
                <a:cubicBezTo>
                  <a:pt x="50131" y="81547"/>
                  <a:pt x="100263" y="18716"/>
                  <a:pt x="208547" y="8021"/>
                </a:cubicBezTo>
                <a:cubicBezTo>
                  <a:pt x="316831" y="-2674"/>
                  <a:pt x="554789" y="81547"/>
                  <a:pt x="649705" y="80210"/>
                </a:cubicBezTo>
                <a:cubicBezTo>
                  <a:pt x="744621" y="78873"/>
                  <a:pt x="761331" y="39436"/>
                  <a:pt x="778042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2910304" y="3718069"/>
            <a:ext cx="1674496" cy="795760"/>
            <a:chOff x="2687005" y="2664162"/>
            <a:chExt cx="1674496" cy="795760"/>
          </a:xfrm>
        </p:grpSpPr>
        <p:pic>
          <p:nvPicPr>
            <p:cNvPr id="240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4423">
              <a:off x="2796494" y="2737165"/>
              <a:ext cx="342900" cy="158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037804" y="2664162"/>
              <a:ext cx="13236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: [(AG)</a:t>
              </a:r>
              <a:r>
                <a:rPr lang="en-US" sz="1600" baseline="-25000" dirty="0" smtClean="0"/>
                <a:t>3</a:t>
              </a:r>
              <a:r>
                <a:rPr lang="en-US" sz="1600" dirty="0" smtClean="0"/>
                <a:t>PEG]</a:t>
              </a:r>
              <a:r>
                <a:rPr lang="en-US" sz="1600" baseline="-25000" dirty="0" smtClean="0"/>
                <a:t>10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2687005" y="2664162"/>
              <a:ext cx="1674496" cy="776345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Freeform 240"/>
            <p:cNvSpPr/>
            <p:nvPr/>
          </p:nvSpPr>
          <p:spPr>
            <a:xfrm rot="10800000" flipV="1">
              <a:off x="2760877" y="3013158"/>
              <a:ext cx="328634" cy="51979"/>
            </a:xfrm>
            <a:custGeom>
              <a:avLst/>
              <a:gdLst>
                <a:gd name="connsiteX0" fmla="*/ 0 w 514350"/>
                <a:gd name="connsiteY0" fmla="*/ 123845 h 123845"/>
                <a:gd name="connsiteX1" fmla="*/ 314325 w 514350"/>
                <a:gd name="connsiteY1" fmla="*/ 20 h 123845"/>
                <a:gd name="connsiteX2" fmla="*/ 514350 w 514350"/>
                <a:gd name="connsiteY2" fmla="*/ 114320 h 123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14350" h="123845">
                  <a:moveTo>
                    <a:pt x="0" y="123845"/>
                  </a:moveTo>
                  <a:cubicBezTo>
                    <a:pt x="114300" y="62726"/>
                    <a:pt x="228600" y="1607"/>
                    <a:pt x="314325" y="20"/>
                  </a:cubicBezTo>
                  <a:cubicBezTo>
                    <a:pt x="400050" y="-1568"/>
                    <a:pt x="450850" y="88920"/>
                    <a:pt x="514350" y="114320"/>
                  </a:cubicBezTo>
                </a:path>
              </a:pathLst>
            </a:custGeom>
            <a:noFill/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3037798" y="2901232"/>
              <a:ext cx="10935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: (GGGGS)</a:t>
              </a:r>
              <a:r>
                <a:rPr lang="en-US" sz="1600" baseline="-25000" dirty="0" smtClean="0"/>
                <a:t>2</a:t>
              </a:r>
            </a:p>
          </p:txBody>
        </p:sp>
        <p:pic>
          <p:nvPicPr>
            <p:cNvPr id="245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rot="10800000">
              <a:off x="2710363" y="3257071"/>
              <a:ext cx="407021" cy="127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46" name="TextBox 245"/>
            <p:cNvSpPr txBox="1"/>
            <p:nvPr/>
          </p:nvSpPr>
          <p:spPr>
            <a:xfrm>
              <a:off x="3046259" y="3121368"/>
              <a:ext cx="6896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: </a:t>
              </a:r>
              <a:r>
                <a:rPr lang="en-US" sz="1600" dirty="0" err="1" smtClean="0"/>
                <a:t>CutA</a:t>
              </a:r>
              <a:endParaRPr lang="en-US" sz="1600" baseline="-25000" dirty="0" smtClean="0"/>
            </a:p>
          </p:txBody>
        </p:sp>
      </p:grpSp>
      <p:sp>
        <p:nvSpPr>
          <p:cNvPr id="11" name="Freeform 10"/>
          <p:cNvSpPr/>
          <p:nvPr/>
        </p:nvSpPr>
        <p:spPr>
          <a:xfrm>
            <a:off x="2269184" y="3920779"/>
            <a:ext cx="176463" cy="176463"/>
          </a:xfrm>
          <a:custGeom>
            <a:avLst/>
            <a:gdLst>
              <a:gd name="connsiteX0" fmla="*/ 0 w 176463"/>
              <a:gd name="connsiteY0" fmla="*/ 176463 h 176463"/>
              <a:gd name="connsiteX1" fmla="*/ 40105 w 176463"/>
              <a:gd name="connsiteY1" fmla="*/ 40105 h 176463"/>
              <a:gd name="connsiteX2" fmla="*/ 176463 w 176463"/>
              <a:gd name="connsiteY2" fmla="*/ 0 h 17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63" h="176463">
                <a:moveTo>
                  <a:pt x="0" y="176463"/>
                </a:moveTo>
                <a:cubicBezTo>
                  <a:pt x="5347" y="122989"/>
                  <a:pt x="10695" y="69515"/>
                  <a:pt x="40105" y="40105"/>
                </a:cubicBezTo>
                <a:cubicBezTo>
                  <a:pt x="69515" y="10695"/>
                  <a:pt x="122989" y="5347"/>
                  <a:pt x="176463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803963" y="2859140"/>
            <a:ext cx="998671" cy="796944"/>
          </a:xfrm>
          <a:custGeom>
            <a:avLst/>
            <a:gdLst>
              <a:gd name="connsiteX0" fmla="*/ 0 w 998671"/>
              <a:gd name="connsiteY0" fmla="*/ 115155 h 796944"/>
              <a:gd name="connsiteX1" fmla="*/ 216568 w 998671"/>
              <a:gd name="connsiteY1" fmla="*/ 2860 h 796944"/>
              <a:gd name="connsiteX2" fmla="*/ 537410 w 998671"/>
              <a:gd name="connsiteY2" fmla="*/ 219428 h 796944"/>
              <a:gd name="connsiteX3" fmla="*/ 986589 w 998671"/>
              <a:gd name="connsiteY3" fmla="*/ 692670 h 796944"/>
              <a:gd name="connsiteX4" fmla="*/ 826168 w 998671"/>
              <a:gd name="connsiteY4" fmla="*/ 796944 h 79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671" h="796944">
                <a:moveTo>
                  <a:pt x="0" y="115155"/>
                </a:moveTo>
                <a:cubicBezTo>
                  <a:pt x="63500" y="50318"/>
                  <a:pt x="127000" y="-14519"/>
                  <a:pt x="216568" y="2860"/>
                </a:cubicBezTo>
                <a:cubicBezTo>
                  <a:pt x="306136" y="20239"/>
                  <a:pt x="409073" y="104460"/>
                  <a:pt x="537410" y="219428"/>
                </a:cubicBezTo>
                <a:cubicBezTo>
                  <a:pt x="665747" y="334396"/>
                  <a:pt x="938463" y="596417"/>
                  <a:pt x="986589" y="692670"/>
                </a:cubicBezTo>
                <a:cubicBezTo>
                  <a:pt x="1034715" y="788923"/>
                  <a:pt x="930441" y="792933"/>
                  <a:pt x="826168" y="79694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20857255">
            <a:off x="3474208" y="578721"/>
            <a:ext cx="4858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chemeClr val="bg1"/>
                </a:solidFill>
              </a:rPr>
              <a:t>NpuN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 rot="265302">
            <a:off x="3476514" y="1195967"/>
            <a:ext cx="4858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chemeClr val="bg1"/>
                </a:solidFill>
              </a:rPr>
              <a:t>NpuN</a:t>
            </a:r>
            <a:endParaRPr lang="en-US" sz="800" b="1" dirty="0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 rot="21257168">
            <a:off x="1945279" y="578312"/>
            <a:ext cx="447676" cy="215444"/>
            <a:chOff x="4307656" y="5051384"/>
            <a:chExt cx="447676" cy="215444"/>
          </a:xfrm>
        </p:grpSpPr>
        <p:sp>
          <p:nvSpPr>
            <p:cNvPr id="14" name="Rectangle 13"/>
            <p:cNvSpPr/>
            <p:nvPr/>
          </p:nvSpPr>
          <p:spPr>
            <a:xfrm>
              <a:off x="4374355" y="5101389"/>
              <a:ext cx="374107" cy="1203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16200000">
              <a:off x="4631620" y="5101389"/>
              <a:ext cx="120316" cy="1203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07656" y="5051384"/>
              <a:ext cx="44767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 err="1" smtClean="0">
                  <a:solidFill>
                    <a:schemeClr val="bg1"/>
                  </a:solidFill>
                </a:rPr>
                <a:t>NpuC</a:t>
              </a: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907139" y="1065479"/>
            <a:ext cx="447676" cy="215444"/>
            <a:chOff x="4307656" y="5051384"/>
            <a:chExt cx="447676" cy="215444"/>
          </a:xfrm>
        </p:grpSpPr>
        <p:sp>
          <p:nvSpPr>
            <p:cNvPr id="143" name="Rectangle 142"/>
            <p:cNvSpPr/>
            <p:nvPr/>
          </p:nvSpPr>
          <p:spPr>
            <a:xfrm>
              <a:off x="4374355" y="5101389"/>
              <a:ext cx="374107" cy="1203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Isosceles Triangle 165"/>
            <p:cNvSpPr/>
            <p:nvPr/>
          </p:nvSpPr>
          <p:spPr>
            <a:xfrm rot="16200000">
              <a:off x="4631620" y="5101389"/>
              <a:ext cx="120316" cy="1203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4307656" y="5051384"/>
              <a:ext cx="44767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 err="1" smtClean="0">
                  <a:solidFill>
                    <a:schemeClr val="bg1"/>
                  </a:solidFill>
                </a:rPr>
                <a:t>NpuC</a:t>
              </a: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 rot="11106152">
            <a:off x="767163" y="762166"/>
            <a:ext cx="467330" cy="215444"/>
            <a:chOff x="4284606" y="5061425"/>
            <a:chExt cx="467330" cy="215444"/>
          </a:xfrm>
        </p:grpSpPr>
        <p:sp>
          <p:nvSpPr>
            <p:cNvPr id="180" name="Rectangle 179"/>
            <p:cNvSpPr/>
            <p:nvPr/>
          </p:nvSpPr>
          <p:spPr>
            <a:xfrm>
              <a:off x="4374355" y="5101389"/>
              <a:ext cx="374107" cy="1203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Isosceles Triangle 180"/>
            <p:cNvSpPr/>
            <p:nvPr/>
          </p:nvSpPr>
          <p:spPr>
            <a:xfrm rot="16200000">
              <a:off x="4631620" y="5101389"/>
              <a:ext cx="120316" cy="1203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TextBox 184"/>
            <p:cNvSpPr txBox="1"/>
            <p:nvPr/>
          </p:nvSpPr>
          <p:spPr>
            <a:xfrm rot="10713981">
              <a:off x="4284606" y="5061425"/>
              <a:ext cx="44767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 err="1" smtClean="0">
                  <a:solidFill>
                    <a:schemeClr val="bg1"/>
                  </a:solidFill>
                </a:rPr>
                <a:t>NpuC</a:t>
              </a: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Freeform 19"/>
          <p:cNvSpPr/>
          <p:nvPr/>
        </p:nvSpPr>
        <p:spPr>
          <a:xfrm>
            <a:off x="3213997" y="1015821"/>
            <a:ext cx="82550" cy="9525"/>
          </a:xfrm>
          <a:custGeom>
            <a:avLst/>
            <a:gdLst>
              <a:gd name="connsiteX0" fmla="*/ 82550 w 82550"/>
              <a:gd name="connsiteY0" fmla="*/ 0 h 9525"/>
              <a:gd name="connsiteX1" fmla="*/ 0 w 825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2550" h="9525">
                <a:moveTo>
                  <a:pt x="82550" y="0"/>
                </a:moveTo>
                <a:lnTo>
                  <a:pt x="0" y="9525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-23001" y="4946965"/>
            <a:ext cx="90867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9859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2013-08-19T02:01:07Z</dcterms:created>
  <dcterms:modified xsi:type="dcterms:W3CDTF">2013-08-19T02:01:52Z</dcterms:modified>
</cp:coreProperties>
</file>