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400" d="100"/>
          <a:sy n="400" d="100"/>
        </p:scale>
        <p:origin x="2934" y="267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CCD18-3B56-4214-AABB-011D487CAA67}" type="datetimeFigureOut">
              <a:rPr lang="en-US" smtClean="0"/>
              <a:t>8/30/2013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D4D87-89D6-4B4A-97EC-0EBBF7ADF4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185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CCD18-3B56-4214-AABB-011D487CAA67}" type="datetimeFigureOut">
              <a:rPr lang="en-US" smtClean="0"/>
              <a:t>8/30/2013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D4D87-89D6-4B4A-97EC-0EBBF7ADF4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500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CCD18-3B56-4214-AABB-011D487CAA67}" type="datetimeFigureOut">
              <a:rPr lang="en-US" smtClean="0"/>
              <a:t>8/30/2013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D4D87-89D6-4B4A-97EC-0EBBF7ADF4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415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CCD18-3B56-4214-AABB-011D487CAA67}" type="datetimeFigureOut">
              <a:rPr lang="en-US" smtClean="0"/>
              <a:t>8/30/2013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D4D87-89D6-4B4A-97EC-0EBBF7ADF4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644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CCD18-3B56-4214-AABB-011D487CAA67}" type="datetimeFigureOut">
              <a:rPr lang="en-US" smtClean="0"/>
              <a:t>8/30/2013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D4D87-89D6-4B4A-97EC-0EBBF7ADF4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553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CCD18-3B56-4214-AABB-011D487CAA67}" type="datetimeFigureOut">
              <a:rPr lang="en-US" smtClean="0"/>
              <a:t>8/30/2013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D4D87-89D6-4B4A-97EC-0EBBF7ADF4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363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CCD18-3B56-4214-AABB-011D487CAA67}" type="datetimeFigureOut">
              <a:rPr lang="en-US" smtClean="0"/>
              <a:t>8/30/2013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D4D87-89D6-4B4A-97EC-0EBBF7ADF4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330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CCD18-3B56-4214-AABB-011D487CAA67}" type="datetimeFigureOut">
              <a:rPr lang="en-US" smtClean="0"/>
              <a:t>8/30/2013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D4D87-89D6-4B4A-97EC-0EBBF7ADF4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6858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CCD18-3B56-4214-AABB-011D487CAA67}" type="datetimeFigureOut">
              <a:rPr lang="en-US" smtClean="0"/>
              <a:t>8/30/2013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D4D87-89D6-4B4A-97EC-0EBBF7ADF4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547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CCD18-3B56-4214-AABB-011D487CAA67}" type="datetimeFigureOut">
              <a:rPr lang="en-US" smtClean="0"/>
              <a:t>8/30/2013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D4D87-89D6-4B4A-97EC-0EBBF7ADF4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187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CCD18-3B56-4214-AABB-011D487CAA67}" type="datetimeFigureOut">
              <a:rPr lang="en-US" smtClean="0"/>
              <a:t>8/30/2013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D4D87-89D6-4B4A-97EC-0EBBF7ADF4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884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2CCD18-3B56-4214-AABB-011D487CAA67}" type="datetimeFigureOut">
              <a:rPr lang="en-US" smtClean="0"/>
              <a:t>8/30/2013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AD4D87-89D6-4B4A-97EC-0EBBF7ADF4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643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val 9"/>
          <p:cNvSpPr/>
          <p:nvPr/>
        </p:nvSpPr>
        <p:spPr>
          <a:xfrm>
            <a:off x="6629400" y="2209800"/>
            <a:ext cx="76200" cy="78346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6781800" y="2209800"/>
            <a:ext cx="76200" cy="78346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6629400" y="2360054"/>
            <a:ext cx="76200" cy="78346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6781800" y="2362200"/>
            <a:ext cx="76200" cy="78346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2819400" y="2288146"/>
            <a:ext cx="45720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3505200" y="1963223"/>
            <a:ext cx="1600200" cy="685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038600" y="1174023"/>
            <a:ext cx="533400" cy="533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5257800" y="2288146"/>
            <a:ext cx="45720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5943600" y="1963223"/>
            <a:ext cx="1600200" cy="685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895600" y="4114800"/>
            <a:ext cx="1600200" cy="685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9" name="Group 28"/>
          <p:cNvGrpSpPr/>
          <p:nvPr/>
        </p:nvGrpSpPr>
        <p:grpSpPr>
          <a:xfrm>
            <a:off x="3581400" y="4361377"/>
            <a:ext cx="228600" cy="230746"/>
            <a:chOff x="2895600" y="4437577"/>
            <a:chExt cx="228600" cy="230746"/>
          </a:xfrm>
        </p:grpSpPr>
        <p:sp>
          <p:nvSpPr>
            <p:cNvPr id="15" name="Oval 14"/>
            <p:cNvSpPr/>
            <p:nvPr/>
          </p:nvSpPr>
          <p:spPr>
            <a:xfrm>
              <a:off x="2895600" y="4437577"/>
              <a:ext cx="76200" cy="78346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3048000" y="4437577"/>
              <a:ext cx="76200" cy="78346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2895600" y="4587831"/>
              <a:ext cx="76200" cy="78346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3048000" y="4589977"/>
              <a:ext cx="76200" cy="78346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0" name="Straight Arrow Connector 19"/>
          <p:cNvCxnSpPr/>
          <p:nvPr/>
        </p:nvCxnSpPr>
        <p:spPr>
          <a:xfrm>
            <a:off x="4762500" y="4439723"/>
            <a:ext cx="45720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3429000" y="4193683"/>
            <a:ext cx="533400" cy="533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5562600" y="4096823"/>
            <a:ext cx="1600200" cy="685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1" name="Group 30"/>
          <p:cNvGrpSpPr/>
          <p:nvPr/>
        </p:nvGrpSpPr>
        <p:grpSpPr>
          <a:xfrm>
            <a:off x="6248400" y="4343400"/>
            <a:ext cx="228600" cy="230746"/>
            <a:chOff x="5562600" y="4419600"/>
            <a:chExt cx="228600" cy="230746"/>
          </a:xfrm>
        </p:grpSpPr>
        <p:sp>
          <p:nvSpPr>
            <p:cNvPr id="23" name="Oval 22"/>
            <p:cNvSpPr/>
            <p:nvPr/>
          </p:nvSpPr>
          <p:spPr>
            <a:xfrm>
              <a:off x="5562600" y="4419600"/>
              <a:ext cx="76200" cy="78346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/>
            <p:cNvSpPr/>
            <p:nvPr/>
          </p:nvSpPr>
          <p:spPr>
            <a:xfrm>
              <a:off x="5715000" y="4419600"/>
              <a:ext cx="76200" cy="78346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/>
            <p:cNvSpPr/>
            <p:nvPr/>
          </p:nvSpPr>
          <p:spPr>
            <a:xfrm>
              <a:off x="5562600" y="4569854"/>
              <a:ext cx="76200" cy="78346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/>
            <p:cNvSpPr/>
            <p:nvPr/>
          </p:nvSpPr>
          <p:spPr>
            <a:xfrm>
              <a:off x="5715000" y="4572000"/>
              <a:ext cx="76200" cy="78346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7" name="Rectangle 26"/>
          <p:cNvSpPr/>
          <p:nvPr/>
        </p:nvSpPr>
        <p:spPr>
          <a:xfrm>
            <a:off x="6096000" y="4175706"/>
            <a:ext cx="533400" cy="533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6172200" y="3916681"/>
            <a:ext cx="381000" cy="4571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" name="Straight Connector 29"/>
          <p:cNvCxnSpPr>
            <a:stCxn id="28" idx="2"/>
          </p:cNvCxnSpPr>
          <p:nvPr/>
        </p:nvCxnSpPr>
        <p:spPr>
          <a:xfrm flipH="1" flipV="1">
            <a:off x="6096000" y="3429001"/>
            <a:ext cx="76200" cy="5105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H="1" flipV="1">
            <a:off x="6553200" y="3429001"/>
            <a:ext cx="76200" cy="510540"/>
          </a:xfrm>
          <a:prstGeom prst="line">
            <a:avLst/>
          </a:prstGeom>
          <a:ln w="25400">
            <a:solidFill>
              <a:schemeClr val="tx1"/>
            </a:solidFill>
          </a:ln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V="1">
            <a:off x="6763555" y="1174023"/>
            <a:ext cx="304800" cy="66782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V="1">
            <a:off x="6763555" y="1174023"/>
            <a:ext cx="152400" cy="66782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9" name="Group 38"/>
          <p:cNvGrpSpPr/>
          <p:nvPr/>
        </p:nvGrpSpPr>
        <p:grpSpPr>
          <a:xfrm>
            <a:off x="6705600" y="1845422"/>
            <a:ext cx="99545" cy="211978"/>
            <a:chOff x="7473048" y="1841846"/>
            <a:chExt cx="86400" cy="183119"/>
          </a:xfrm>
        </p:grpSpPr>
        <p:sp>
          <p:nvSpPr>
            <p:cNvPr id="2" name="Oval 1"/>
            <p:cNvSpPr/>
            <p:nvPr/>
          </p:nvSpPr>
          <p:spPr>
            <a:xfrm>
              <a:off x="7473513" y="1948765"/>
              <a:ext cx="85935" cy="762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Isosceles Triangle 2"/>
            <p:cNvSpPr/>
            <p:nvPr/>
          </p:nvSpPr>
          <p:spPr>
            <a:xfrm>
              <a:off x="7473048" y="1841846"/>
              <a:ext cx="86400" cy="139569"/>
            </a:xfrm>
            <a:prstGeom prst="triangl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1" name="Freeform 50"/>
          <p:cNvSpPr/>
          <p:nvPr/>
        </p:nvSpPr>
        <p:spPr>
          <a:xfrm rot="19829723">
            <a:off x="4024284" y="2209800"/>
            <a:ext cx="230435" cy="78811"/>
          </a:xfrm>
          <a:custGeom>
            <a:avLst/>
            <a:gdLst>
              <a:gd name="connsiteX0" fmla="*/ 244699 w 360945"/>
              <a:gd name="connsiteY0" fmla="*/ 65738 h 212313"/>
              <a:gd name="connsiteX1" fmla="*/ 309093 w 360945"/>
              <a:gd name="connsiteY1" fmla="*/ 91496 h 212313"/>
              <a:gd name="connsiteX2" fmla="*/ 283335 w 360945"/>
              <a:gd name="connsiteY2" fmla="*/ 130133 h 212313"/>
              <a:gd name="connsiteX3" fmla="*/ 206062 w 360945"/>
              <a:gd name="connsiteY3" fmla="*/ 117254 h 212313"/>
              <a:gd name="connsiteX4" fmla="*/ 193183 w 360945"/>
              <a:gd name="connsiteY4" fmla="*/ 39981 h 212313"/>
              <a:gd name="connsiteX5" fmla="*/ 244699 w 360945"/>
              <a:gd name="connsiteY5" fmla="*/ 1344 h 212313"/>
              <a:gd name="connsiteX6" fmla="*/ 321972 w 360945"/>
              <a:gd name="connsiteY6" fmla="*/ 14223 h 212313"/>
              <a:gd name="connsiteX7" fmla="*/ 347730 w 360945"/>
              <a:gd name="connsiteY7" fmla="*/ 65738 h 212313"/>
              <a:gd name="connsiteX8" fmla="*/ 360609 w 360945"/>
              <a:gd name="connsiteY8" fmla="*/ 117254 h 212313"/>
              <a:gd name="connsiteX9" fmla="*/ 334851 w 360945"/>
              <a:gd name="connsiteY9" fmla="*/ 168769 h 212313"/>
              <a:gd name="connsiteX10" fmla="*/ 206062 w 360945"/>
              <a:gd name="connsiteY10" fmla="*/ 207406 h 212313"/>
              <a:gd name="connsiteX11" fmla="*/ 0 w 360945"/>
              <a:gd name="connsiteY11" fmla="*/ 52860 h 212313"/>
              <a:gd name="connsiteX12" fmla="*/ 0 w 360945"/>
              <a:gd name="connsiteY12" fmla="*/ 52860 h 2123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60945" h="212313">
                <a:moveTo>
                  <a:pt x="244699" y="65738"/>
                </a:moveTo>
                <a:cubicBezTo>
                  <a:pt x="273676" y="73251"/>
                  <a:pt x="302654" y="80764"/>
                  <a:pt x="309093" y="91496"/>
                </a:cubicBezTo>
                <a:cubicBezTo>
                  <a:pt x="315532" y="102229"/>
                  <a:pt x="300507" y="125840"/>
                  <a:pt x="283335" y="130133"/>
                </a:cubicBezTo>
                <a:cubicBezTo>
                  <a:pt x="266163" y="134426"/>
                  <a:pt x="221087" y="132279"/>
                  <a:pt x="206062" y="117254"/>
                </a:cubicBezTo>
                <a:cubicBezTo>
                  <a:pt x="191037" y="102229"/>
                  <a:pt x="186744" y="59299"/>
                  <a:pt x="193183" y="39981"/>
                </a:cubicBezTo>
                <a:cubicBezTo>
                  <a:pt x="199622" y="20663"/>
                  <a:pt x="223234" y="5637"/>
                  <a:pt x="244699" y="1344"/>
                </a:cubicBezTo>
                <a:cubicBezTo>
                  <a:pt x="266164" y="-2949"/>
                  <a:pt x="304800" y="3491"/>
                  <a:pt x="321972" y="14223"/>
                </a:cubicBezTo>
                <a:cubicBezTo>
                  <a:pt x="339144" y="24955"/>
                  <a:pt x="341291" y="48566"/>
                  <a:pt x="347730" y="65738"/>
                </a:cubicBezTo>
                <a:cubicBezTo>
                  <a:pt x="354170" y="82910"/>
                  <a:pt x="362755" y="100082"/>
                  <a:pt x="360609" y="117254"/>
                </a:cubicBezTo>
                <a:cubicBezTo>
                  <a:pt x="358463" y="134426"/>
                  <a:pt x="360609" y="153744"/>
                  <a:pt x="334851" y="168769"/>
                </a:cubicBezTo>
                <a:cubicBezTo>
                  <a:pt x="309093" y="183794"/>
                  <a:pt x="261870" y="226724"/>
                  <a:pt x="206062" y="207406"/>
                </a:cubicBezTo>
                <a:cubicBezTo>
                  <a:pt x="150254" y="188088"/>
                  <a:pt x="0" y="52860"/>
                  <a:pt x="0" y="52860"/>
                </a:cubicBezTo>
                <a:lnTo>
                  <a:pt x="0" y="52860"/>
                </a:lnTo>
              </a:path>
            </a:pathLst>
          </a:cu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Freeform 51"/>
          <p:cNvSpPr/>
          <p:nvPr/>
        </p:nvSpPr>
        <p:spPr>
          <a:xfrm rot="19829723">
            <a:off x="4238090" y="2209800"/>
            <a:ext cx="230435" cy="78811"/>
          </a:xfrm>
          <a:custGeom>
            <a:avLst/>
            <a:gdLst>
              <a:gd name="connsiteX0" fmla="*/ 244699 w 360945"/>
              <a:gd name="connsiteY0" fmla="*/ 65738 h 212313"/>
              <a:gd name="connsiteX1" fmla="*/ 309093 w 360945"/>
              <a:gd name="connsiteY1" fmla="*/ 91496 h 212313"/>
              <a:gd name="connsiteX2" fmla="*/ 283335 w 360945"/>
              <a:gd name="connsiteY2" fmla="*/ 130133 h 212313"/>
              <a:gd name="connsiteX3" fmla="*/ 206062 w 360945"/>
              <a:gd name="connsiteY3" fmla="*/ 117254 h 212313"/>
              <a:gd name="connsiteX4" fmla="*/ 193183 w 360945"/>
              <a:gd name="connsiteY4" fmla="*/ 39981 h 212313"/>
              <a:gd name="connsiteX5" fmla="*/ 244699 w 360945"/>
              <a:gd name="connsiteY5" fmla="*/ 1344 h 212313"/>
              <a:gd name="connsiteX6" fmla="*/ 321972 w 360945"/>
              <a:gd name="connsiteY6" fmla="*/ 14223 h 212313"/>
              <a:gd name="connsiteX7" fmla="*/ 347730 w 360945"/>
              <a:gd name="connsiteY7" fmla="*/ 65738 h 212313"/>
              <a:gd name="connsiteX8" fmla="*/ 360609 w 360945"/>
              <a:gd name="connsiteY8" fmla="*/ 117254 h 212313"/>
              <a:gd name="connsiteX9" fmla="*/ 334851 w 360945"/>
              <a:gd name="connsiteY9" fmla="*/ 168769 h 212313"/>
              <a:gd name="connsiteX10" fmla="*/ 206062 w 360945"/>
              <a:gd name="connsiteY10" fmla="*/ 207406 h 212313"/>
              <a:gd name="connsiteX11" fmla="*/ 0 w 360945"/>
              <a:gd name="connsiteY11" fmla="*/ 52860 h 212313"/>
              <a:gd name="connsiteX12" fmla="*/ 0 w 360945"/>
              <a:gd name="connsiteY12" fmla="*/ 52860 h 2123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60945" h="212313">
                <a:moveTo>
                  <a:pt x="244699" y="65738"/>
                </a:moveTo>
                <a:cubicBezTo>
                  <a:pt x="273676" y="73251"/>
                  <a:pt x="302654" y="80764"/>
                  <a:pt x="309093" y="91496"/>
                </a:cubicBezTo>
                <a:cubicBezTo>
                  <a:pt x="315532" y="102229"/>
                  <a:pt x="300507" y="125840"/>
                  <a:pt x="283335" y="130133"/>
                </a:cubicBezTo>
                <a:cubicBezTo>
                  <a:pt x="266163" y="134426"/>
                  <a:pt x="221087" y="132279"/>
                  <a:pt x="206062" y="117254"/>
                </a:cubicBezTo>
                <a:cubicBezTo>
                  <a:pt x="191037" y="102229"/>
                  <a:pt x="186744" y="59299"/>
                  <a:pt x="193183" y="39981"/>
                </a:cubicBezTo>
                <a:cubicBezTo>
                  <a:pt x="199622" y="20663"/>
                  <a:pt x="223234" y="5637"/>
                  <a:pt x="244699" y="1344"/>
                </a:cubicBezTo>
                <a:cubicBezTo>
                  <a:pt x="266164" y="-2949"/>
                  <a:pt x="304800" y="3491"/>
                  <a:pt x="321972" y="14223"/>
                </a:cubicBezTo>
                <a:cubicBezTo>
                  <a:pt x="339144" y="24955"/>
                  <a:pt x="341291" y="48566"/>
                  <a:pt x="347730" y="65738"/>
                </a:cubicBezTo>
                <a:cubicBezTo>
                  <a:pt x="354170" y="82910"/>
                  <a:pt x="362755" y="100082"/>
                  <a:pt x="360609" y="117254"/>
                </a:cubicBezTo>
                <a:cubicBezTo>
                  <a:pt x="358463" y="134426"/>
                  <a:pt x="360609" y="153744"/>
                  <a:pt x="334851" y="168769"/>
                </a:cubicBezTo>
                <a:cubicBezTo>
                  <a:pt x="309093" y="183794"/>
                  <a:pt x="261870" y="226724"/>
                  <a:pt x="206062" y="207406"/>
                </a:cubicBezTo>
                <a:cubicBezTo>
                  <a:pt x="150254" y="188088"/>
                  <a:pt x="0" y="52860"/>
                  <a:pt x="0" y="52860"/>
                </a:cubicBezTo>
                <a:lnTo>
                  <a:pt x="0" y="52860"/>
                </a:lnTo>
              </a:path>
            </a:pathLst>
          </a:cu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Freeform 56"/>
          <p:cNvSpPr/>
          <p:nvPr/>
        </p:nvSpPr>
        <p:spPr>
          <a:xfrm rot="19829723">
            <a:off x="3993979" y="2362200"/>
            <a:ext cx="230435" cy="78811"/>
          </a:xfrm>
          <a:custGeom>
            <a:avLst/>
            <a:gdLst>
              <a:gd name="connsiteX0" fmla="*/ 244699 w 360945"/>
              <a:gd name="connsiteY0" fmla="*/ 65738 h 212313"/>
              <a:gd name="connsiteX1" fmla="*/ 309093 w 360945"/>
              <a:gd name="connsiteY1" fmla="*/ 91496 h 212313"/>
              <a:gd name="connsiteX2" fmla="*/ 283335 w 360945"/>
              <a:gd name="connsiteY2" fmla="*/ 130133 h 212313"/>
              <a:gd name="connsiteX3" fmla="*/ 206062 w 360945"/>
              <a:gd name="connsiteY3" fmla="*/ 117254 h 212313"/>
              <a:gd name="connsiteX4" fmla="*/ 193183 w 360945"/>
              <a:gd name="connsiteY4" fmla="*/ 39981 h 212313"/>
              <a:gd name="connsiteX5" fmla="*/ 244699 w 360945"/>
              <a:gd name="connsiteY5" fmla="*/ 1344 h 212313"/>
              <a:gd name="connsiteX6" fmla="*/ 321972 w 360945"/>
              <a:gd name="connsiteY6" fmla="*/ 14223 h 212313"/>
              <a:gd name="connsiteX7" fmla="*/ 347730 w 360945"/>
              <a:gd name="connsiteY7" fmla="*/ 65738 h 212313"/>
              <a:gd name="connsiteX8" fmla="*/ 360609 w 360945"/>
              <a:gd name="connsiteY8" fmla="*/ 117254 h 212313"/>
              <a:gd name="connsiteX9" fmla="*/ 334851 w 360945"/>
              <a:gd name="connsiteY9" fmla="*/ 168769 h 212313"/>
              <a:gd name="connsiteX10" fmla="*/ 206062 w 360945"/>
              <a:gd name="connsiteY10" fmla="*/ 207406 h 212313"/>
              <a:gd name="connsiteX11" fmla="*/ 0 w 360945"/>
              <a:gd name="connsiteY11" fmla="*/ 52860 h 212313"/>
              <a:gd name="connsiteX12" fmla="*/ 0 w 360945"/>
              <a:gd name="connsiteY12" fmla="*/ 52860 h 2123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60945" h="212313">
                <a:moveTo>
                  <a:pt x="244699" y="65738"/>
                </a:moveTo>
                <a:cubicBezTo>
                  <a:pt x="273676" y="73251"/>
                  <a:pt x="302654" y="80764"/>
                  <a:pt x="309093" y="91496"/>
                </a:cubicBezTo>
                <a:cubicBezTo>
                  <a:pt x="315532" y="102229"/>
                  <a:pt x="300507" y="125840"/>
                  <a:pt x="283335" y="130133"/>
                </a:cubicBezTo>
                <a:cubicBezTo>
                  <a:pt x="266163" y="134426"/>
                  <a:pt x="221087" y="132279"/>
                  <a:pt x="206062" y="117254"/>
                </a:cubicBezTo>
                <a:cubicBezTo>
                  <a:pt x="191037" y="102229"/>
                  <a:pt x="186744" y="59299"/>
                  <a:pt x="193183" y="39981"/>
                </a:cubicBezTo>
                <a:cubicBezTo>
                  <a:pt x="199622" y="20663"/>
                  <a:pt x="223234" y="5637"/>
                  <a:pt x="244699" y="1344"/>
                </a:cubicBezTo>
                <a:cubicBezTo>
                  <a:pt x="266164" y="-2949"/>
                  <a:pt x="304800" y="3491"/>
                  <a:pt x="321972" y="14223"/>
                </a:cubicBezTo>
                <a:cubicBezTo>
                  <a:pt x="339144" y="24955"/>
                  <a:pt x="341291" y="48566"/>
                  <a:pt x="347730" y="65738"/>
                </a:cubicBezTo>
                <a:cubicBezTo>
                  <a:pt x="354170" y="82910"/>
                  <a:pt x="362755" y="100082"/>
                  <a:pt x="360609" y="117254"/>
                </a:cubicBezTo>
                <a:cubicBezTo>
                  <a:pt x="358463" y="134426"/>
                  <a:pt x="360609" y="153744"/>
                  <a:pt x="334851" y="168769"/>
                </a:cubicBezTo>
                <a:cubicBezTo>
                  <a:pt x="309093" y="183794"/>
                  <a:pt x="261870" y="226724"/>
                  <a:pt x="206062" y="207406"/>
                </a:cubicBezTo>
                <a:cubicBezTo>
                  <a:pt x="150254" y="188088"/>
                  <a:pt x="0" y="52860"/>
                  <a:pt x="0" y="52860"/>
                </a:cubicBezTo>
                <a:lnTo>
                  <a:pt x="0" y="52860"/>
                </a:lnTo>
              </a:path>
            </a:pathLst>
          </a:cu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Freeform 57"/>
          <p:cNvSpPr/>
          <p:nvPr/>
        </p:nvSpPr>
        <p:spPr>
          <a:xfrm rot="19829723">
            <a:off x="4207785" y="2362200"/>
            <a:ext cx="230435" cy="78811"/>
          </a:xfrm>
          <a:custGeom>
            <a:avLst/>
            <a:gdLst>
              <a:gd name="connsiteX0" fmla="*/ 244699 w 360945"/>
              <a:gd name="connsiteY0" fmla="*/ 65738 h 212313"/>
              <a:gd name="connsiteX1" fmla="*/ 309093 w 360945"/>
              <a:gd name="connsiteY1" fmla="*/ 91496 h 212313"/>
              <a:gd name="connsiteX2" fmla="*/ 283335 w 360945"/>
              <a:gd name="connsiteY2" fmla="*/ 130133 h 212313"/>
              <a:gd name="connsiteX3" fmla="*/ 206062 w 360945"/>
              <a:gd name="connsiteY3" fmla="*/ 117254 h 212313"/>
              <a:gd name="connsiteX4" fmla="*/ 193183 w 360945"/>
              <a:gd name="connsiteY4" fmla="*/ 39981 h 212313"/>
              <a:gd name="connsiteX5" fmla="*/ 244699 w 360945"/>
              <a:gd name="connsiteY5" fmla="*/ 1344 h 212313"/>
              <a:gd name="connsiteX6" fmla="*/ 321972 w 360945"/>
              <a:gd name="connsiteY6" fmla="*/ 14223 h 212313"/>
              <a:gd name="connsiteX7" fmla="*/ 347730 w 360945"/>
              <a:gd name="connsiteY7" fmla="*/ 65738 h 212313"/>
              <a:gd name="connsiteX8" fmla="*/ 360609 w 360945"/>
              <a:gd name="connsiteY8" fmla="*/ 117254 h 212313"/>
              <a:gd name="connsiteX9" fmla="*/ 334851 w 360945"/>
              <a:gd name="connsiteY9" fmla="*/ 168769 h 212313"/>
              <a:gd name="connsiteX10" fmla="*/ 206062 w 360945"/>
              <a:gd name="connsiteY10" fmla="*/ 207406 h 212313"/>
              <a:gd name="connsiteX11" fmla="*/ 0 w 360945"/>
              <a:gd name="connsiteY11" fmla="*/ 52860 h 212313"/>
              <a:gd name="connsiteX12" fmla="*/ 0 w 360945"/>
              <a:gd name="connsiteY12" fmla="*/ 52860 h 2123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60945" h="212313">
                <a:moveTo>
                  <a:pt x="244699" y="65738"/>
                </a:moveTo>
                <a:cubicBezTo>
                  <a:pt x="273676" y="73251"/>
                  <a:pt x="302654" y="80764"/>
                  <a:pt x="309093" y="91496"/>
                </a:cubicBezTo>
                <a:cubicBezTo>
                  <a:pt x="315532" y="102229"/>
                  <a:pt x="300507" y="125840"/>
                  <a:pt x="283335" y="130133"/>
                </a:cubicBezTo>
                <a:cubicBezTo>
                  <a:pt x="266163" y="134426"/>
                  <a:pt x="221087" y="132279"/>
                  <a:pt x="206062" y="117254"/>
                </a:cubicBezTo>
                <a:cubicBezTo>
                  <a:pt x="191037" y="102229"/>
                  <a:pt x="186744" y="59299"/>
                  <a:pt x="193183" y="39981"/>
                </a:cubicBezTo>
                <a:cubicBezTo>
                  <a:pt x="199622" y="20663"/>
                  <a:pt x="223234" y="5637"/>
                  <a:pt x="244699" y="1344"/>
                </a:cubicBezTo>
                <a:cubicBezTo>
                  <a:pt x="266164" y="-2949"/>
                  <a:pt x="304800" y="3491"/>
                  <a:pt x="321972" y="14223"/>
                </a:cubicBezTo>
                <a:cubicBezTo>
                  <a:pt x="339144" y="24955"/>
                  <a:pt x="341291" y="48566"/>
                  <a:pt x="347730" y="65738"/>
                </a:cubicBezTo>
                <a:cubicBezTo>
                  <a:pt x="354170" y="82910"/>
                  <a:pt x="362755" y="100082"/>
                  <a:pt x="360609" y="117254"/>
                </a:cubicBezTo>
                <a:cubicBezTo>
                  <a:pt x="358463" y="134426"/>
                  <a:pt x="360609" y="153744"/>
                  <a:pt x="334851" y="168769"/>
                </a:cubicBezTo>
                <a:cubicBezTo>
                  <a:pt x="309093" y="183794"/>
                  <a:pt x="261870" y="226724"/>
                  <a:pt x="206062" y="207406"/>
                </a:cubicBezTo>
                <a:cubicBezTo>
                  <a:pt x="150254" y="188088"/>
                  <a:pt x="0" y="52860"/>
                  <a:pt x="0" y="52860"/>
                </a:cubicBezTo>
                <a:lnTo>
                  <a:pt x="0" y="52860"/>
                </a:lnTo>
              </a:path>
            </a:pathLst>
          </a:cu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0" name="Straight Arrow Connector 59"/>
          <p:cNvCxnSpPr/>
          <p:nvPr/>
        </p:nvCxnSpPr>
        <p:spPr>
          <a:xfrm flipH="1">
            <a:off x="4267200" y="1752600"/>
            <a:ext cx="14594" cy="354074"/>
          </a:xfrm>
          <a:prstGeom prst="straightConnector1">
            <a:avLst/>
          </a:prstGeom>
          <a:ln w="3492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Oval 62"/>
          <p:cNvSpPr/>
          <p:nvPr/>
        </p:nvSpPr>
        <p:spPr>
          <a:xfrm>
            <a:off x="1817641" y="1696019"/>
            <a:ext cx="152400" cy="45002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val 63"/>
          <p:cNvSpPr/>
          <p:nvPr/>
        </p:nvSpPr>
        <p:spPr>
          <a:xfrm>
            <a:off x="1788658" y="1493440"/>
            <a:ext cx="211441" cy="20257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Freeform 65"/>
          <p:cNvSpPr/>
          <p:nvPr/>
        </p:nvSpPr>
        <p:spPr>
          <a:xfrm>
            <a:off x="1955753" y="1688844"/>
            <a:ext cx="304800" cy="161642"/>
          </a:xfrm>
          <a:custGeom>
            <a:avLst/>
            <a:gdLst>
              <a:gd name="connsiteX0" fmla="*/ 0 w 224000"/>
              <a:gd name="connsiteY0" fmla="*/ 52347 h 129620"/>
              <a:gd name="connsiteX1" fmla="*/ 141667 w 224000"/>
              <a:gd name="connsiteY1" fmla="*/ 832 h 129620"/>
              <a:gd name="connsiteX2" fmla="*/ 206062 w 224000"/>
              <a:gd name="connsiteY2" fmla="*/ 26590 h 129620"/>
              <a:gd name="connsiteX3" fmla="*/ 206062 w 224000"/>
              <a:gd name="connsiteY3" fmla="*/ 103863 h 129620"/>
              <a:gd name="connsiteX4" fmla="*/ 0 w 224000"/>
              <a:gd name="connsiteY4" fmla="*/ 129620 h 129620"/>
              <a:gd name="connsiteX5" fmla="*/ 0 w 224000"/>
              <a:gd name="connsiteY5" fmla="*/ 129620 h 129620"/>
              <a:gd name="connsiteX6" fmla="*/ 0 w 224000"/>
              <a:gd name="connsiteY6" fmla="*/ 129620 h 129620"/>
              <a:gd name="connsiteX7" fmla="*/ 0 w 224000"/>
              <a:gd name="connsiteY7" fmla="*/ 129620 h 1296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24000" h="129620">
                <a:moveTo>
                  <a:pt x="0" y="52347"/>
                </a:moveTo>
                <a:cubicBezTo>
                  <a:pt x="53661" y="28736"/>
                  <a:pt x="107323" y="5125"/>
                  <a:pt x="141667" y="832"/>
                </a:cubicBezTo>
                <a:cubicBezTo>
                  <a:pt x="176011" y="-3461"/>
                  <a:pt x="195330" y="9418"/>
                  <a:pt x="206062" y="26590"/>
                </a:cubicBezTo>
                <a:cubicBezTo>
                  <a:pt x="216794" y="43762"/>
                  <a:pt x="240405" y="86691"/>
                  <a:pt x="206062" y="103863"/>
                </a:cubicBezTo>
                <a:cubicBezTo>
                  <a:pt x="171719" y="121035"/>
                  <a:pt x="0" y="129620"/>
                  <a:pt x="0" y="129620"/>
                </a:cubicBezTo>
                <a:lnTo>
                  <a:pt x="0" y="129620"/>
                </a:lnTo>
                <a:lnTo>
                  <a:pt x="0" y="129620"/>
                </a:lnTo>
                <a:lnTo>
                  <a:pt x="0" y="129620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Freeform 66"/>
          <p:cNvSpPr/>
          <p:nvPr/>
        </p:nvSpPr>
        <p:spPr>
          <a:xfrm>
            <a:off x="1524000" y="1688844"/>
            <a:ext cx="304800" cy="161642"/>
          </a:xfrm>
          <a:custGeom>
            <a:avLst/>
            <a:gdLst>
              <a:gd name="connsiteX0" fmla="*/ 0 w 224000"/>
              <a:gd name="connsiteY0" fmla="*/ 52347 h 129620"/>
              <a:gd name="connsiteX1" fmla="*/ 141667 w 224000"/>
              <a:gd name="connsiteY1" fmla="*/ 832 h 129620"/>
              <a:gd name="connsiteX2" fmla="*/ 206062 w 224000"/>
              <a:gd name="connsiteY2" fmla="*/ 26590 h 129620"/>
              <a:gd name="connsiteX3" fmla="*/ 206062 w 224000"/>
              <a:gd name="connsiteY3" fmla="*/ 103863 h 129620"/>
              <a:gd name="connsiteX4" fmla="*/ 0 w 224000"/>
              <a:gd name="connsiteY4" fmla="*/ 129620 h 129620"/>
              <a:gd name="connsiteX5" fmla="*/ 0 w 224000"/>
              <a:gd name="connsiteY5" fmla="*/ 129620 h 129620"/>
              <a:gd name="connsiteX6" fmla="*/ 0 w 224000"/>
              <a:gd name="connsiteY6" fmla="*/ 129620 h 129620"/>
              <a:gd name="connsiteX7" fmla="*/ 0 w 224000"/>
              <a:gd name="connsiteY7" fmla="*/ 129620 h 1296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24000" h="129620">
                <a:moveTo>
                  <a:pt x="0" y="52347"/>
                </a:moveTo>
                <a:cubicBezTo>
                  <a:pt x="53661" y="28736"/>
                  <a:pt x="107323" y="5125"/>
                  <a:pt x="141667" y="832"/>
                </a:cubicBezTo>
                <a:cubicBezTo>
                  <a:pt x="176011" y="-3461"/>
                  <a:pt x="195330" y="9418"/>
                  <a:pt x="206062" y="26590"/>
                </a:cubicBezTo>
                <a:cubicBezTo>
                  <a:pt x="216794" y="43762"/>
                  <a:pt x="240405" y="86691"/>
                  <a:pt x="206062" y="103863"/>
                </a:cubicBezTo>
                <a:cubicBezTo>
                  <a:pt x="171719" y="121035"/>
                  <a:pt x="0" y="129620"/>
                  <a:pt x="0" y="129620"/>
                </a:cubicBezTo>
                <a:lnTo>
                  <a:pt x="0" y="129620"/>
                </a:lnTo>
                <a:lnTo>
                  <a:pt x="0" y="129620"/>
                </a:lnTo>
                <a:lnTo>
                  <a:pt x="0" y="129620"/>
                </a:lnTo>
              </a:path>
            </a:pathLst>
          </a:custGeom>
          <a:noFill/>
          <a:ln>
            <a:solidFill>
              <a:schemeClr val="tx1"/>
            </a:solidFill>
          </a:ln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Oval 77"/>
          <p:cNvSpPr/>
          <p:nvPr/>
        </p:nvSpPr>
        <p:spPr>
          <a:xfrm>
            <a:off x="1741441" y="1946509"/>
            <a:ext cx="304800" cy="23051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Arrow Connector 86"/>
          <p:cNvCxnSpPr/>
          <p:nvPr/>
        </p:nvCxnSpPr>
        <p:spPr>
          <a:xfrm flipH="1">
            <a:off x="1879247" y="2220913"/>
            <a:ext cx="14594" cy="284176"/>
          </a:xfrm>
          <a:prstGeom prst="straightConnector1">
            <a:avLst/>
          </a:prstGeom>
          <a:ln w="3492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Freeform 88"/>
          <p:cNvSpPr/>
          <p:nvPr/>
        </p:nvSpPr>
        <p:spPr>
          <a:xfrm rot="19829723">
            <a:off x="1726175" y="2605173"/>
            <a:ext cx="353115" cy="136098"/>
          </a:xfrm>
          <a:custGeom>
            <a:avLst/>
            <a:gdLst>
              <a:gd name="connsiteX0" fmla="*/ 244699 w 360945"/>
              <a:gd name="connsiteY0" fmla="*/ 65738 h 212313"/>
              <a:gd name="connsiteX1" fmla="*/ 309093 w 360945"/>
              <a:gd name="connsiteY1" fmla="*/ 91496 h 212313"/>
              <a:gd name="connsiteX2" fmla="*/ 283335 w 360945"/>
              <a:gd name="connsiteY2" fmla="*/ 130133 h 212313"/>
              <a:gd name="connsiteX3" fmla="*/ 206062 w 360945"/>
              <a:gd name="connsiteY3" fmla="*/ 117254 h 212313"/>
              <a:gd name="connsiteX4" fmla="*/ 193183 w 360945"/>
              <a:gd name="connsiteY4" fmla="*/ 39981 h 212313"/>
              <a:gd name="connsiteX5" fmla="*/ 244699 w 360945"/>
              <a:gd name="connsiteY5" fmla="*/ 1344 h 212313"/>
              <a:gd name="connsiteX6" fmla="*/ 321972 w 360945"/>
              <a:gd name="connsiteY6" fmla="*/ 14223 h 212313"/>
              <a:gd name="connsiteX7" fmla="*/ 347730 w 360945"/>
              <a:gd name="connsiteY7" fmla="*/ 65738 h 212313"/>
              <a:gd name="connsiteX8" fmla="*/ 360609 w 360945"/>
              <a:gd name="connsiteY8" fmla="*/ 117254 h 212313"/>
              <a:gd name="connsiteX9" fmla="*/ 334851 w 360945"/>
              <a:gd name="connsiteY9" fmla="*/ 168769 h 212313"/>
              <a:gd name="connsiteX10" fmla="*/ 206062 w 360945"/>
              <a:gd name="connsiteY10" fmla="*/ 207406 h 212313"/>
              <a:gd name="connsiteX11" fmla="*/ 0 w 360945"/>
              <a:gd name="connsiteY11" fmla="*/ 52860 h 212313"/>
              <a:gd name="connsiteX12" fmla="*/ 0 w 360945"/>
              <a:gd name="connsiteY12" fmla="*/ 52860 h 2123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60945" h="212313">
                <a:moveTo>
                  <a:pt x="244699" y="65738"/>
                </a:moveTo>
                <a:cubicBezTo>
                  <a:pt x="273676" y="73251"/>
                  <a:pt x="302654" y="80764"/>
                  <a:pt x="309093" y="91496"/>
                </a:cubicBezTo>
                <a:cubicBezTo>
                  <a:pt x="315532" y="102229"/>
                  <a:pt x="300507" y="125840"/>
                  <a:pt x="283335" y="130133"/>
                </a:cubicBezTo>
                <a:cubicBezTo>
                  <a:pt x="266163" y="134426"/>
                  <a:pt x="221087" y="132279"/>
                  <a:pt x="206062" y="117254"/>
                </a:cubicBezTo>
                <a:cubicBezTo>
                  <a:pt x="191037" y="102229"/>
                  <a:pt x="186744" y="59299"/>
                  <a:pt x="193183" y="39981"/>
                </a:cubicBezTo>
                <a:cubicBezTo>
                  <a:pt x="199622" y="20663"/>
                  <a:pt x="223234" y="5637"/>
                  <a:pt x="244699" y="1344"/>
                </a:cubicBezTo>
                <a:cubicBezTo>
                  <a:pt x="266164" y="-2949"/>
                  <a:pt x="304800" y="3491"/>
                  <a:pt x="321972" y="14223"/>
                </a:cubicBezTo>
                <a:cubicBezTo>
                  <a:pt x="339144" y="24955"/>
                  <a:pt x="341291" y="48566"/>
                  <a:pt x="347730" y="65738"/>
                </a:cubicBezTo>
                <a:cubicBezTo>
                  <a:pt x="354170" y="82910"/>
                  <a:pt x="362755" y="100082"/>
                  <a:pt x="360609" y="117254"/>
                </a:cubicBezTo>
                <a:cubicBezTo>
                  <a:pt x="358463" y="134426"/>
                  <a:pt x="360609" y="153744"/>
                  <a:pt x="334851" y="168769"/>
                </a:cubicBezTo>
                <a:cubicBezTo>
                  <a:pt x="309093" y="183794"/>
                  <a:pt x="261870" y="226724"/>
                  <a:pt x="206062" y="207406"/>
                </a:cubicBezTo>
                <a:cubicBezTo>
                  <a:pt x="150254" y="188088"/>
                  <a:pt x="0" y="52860"/>
                  <a:pt x="0" y="52860"/>
                </a:cubicBezTo>
                <a:lnTo>
                  <a:pt x="0" y="52860"/>
                </a:lnTo>
              </a:path>
            </a:pathLst>
          </a:cu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1" name="Straight Connector 90"/>
          <p:cNvCxnSpPr/>
          <p:nvPr/>
        </p:nvCxnSpPr>
        <p:spPr>
          <a:xfrm flipH="1">
            <a:off x="1603568" y="2134560"/>
            <a:ext cx="109678" cy="6256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 flipH="1">
            <a:off x="1715557" y="2197120"/>
            <a:ext cx="70522" cy="101324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 flipH="1">
            <a:off x="2080382" y="2114764"/>
            <a:ext cx="109678" cy="62560"/>
          </a:xfrm>
          <a:prstGeom prst="line">
            <a:avLst/>
          </a:prstGeom>
          <a:ln w="25400">
            <a:solidFill>
              <a:srgbClr val="FF0000"/>
            </a:solidFill>
          </a:ln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 flipH="1">
            <a:off x="2009860" y="2197120"/>
            <a:ext cx="70522" cy="101324"/>
          </a:xfrm>
          <a:prstGeom prst="line">
            <a:avLst/>
          </a:prstGeom>
          <a:ln w="25400">
            <a:solidFill>
              <a:srgbClr val="FF0000"/>
            </a:solidFill>
          </a:ln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7" name="Group 46"/>
          <p:cNvGrpSpPr/>
          <p:nvPr/>
        </p:nvGrpSpPr>
        <p:grpSpPr>
          <a:xfrm>
            <a:off x="1838988" y="1258496"/>
            <a:ext cx="199736" cy="141964"/>
            <a:chOff x="1629064" y="1036906"/>
            <a:chExt cx="199736" cy="141964"/>
          </a:xfrm>
        </p:grpSpPr>
        <p:sp>
          <p:nvSpPr>
            <p:cNvPr id="59" name="Oval 58"/>
            <p:cNvSpPr/>
            <p:nvPr/>
          </p:nvSpPr>
          <p:spPr>
            <a:xfrm>
              <a:off x="1629064" y="1066800"/>
              <a:ext cx="109728" cy="11207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4" name="Straight Arrow Connector 43"/>
            <p:cNvCxnSpPr>
              <a:stCxn id="59" idx="7"/>
            </p:cNvCxnSpPr>
            <p:nvPr/>
          </p:nvCxnSpPr>
          <p:spPr>
            <a:xfrm flipV="1">
              <a:off x="1722723" y="1036906"/>
              <a:ext cx="106077" cy="46306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9" name="TextBox 48"/>
          <p:cNvSpPr txBox="1"/>
          <p:nvPr/>
        </p:nvSpPr>
        <p:spPr>
          <a:xfrm>
            <a:off x="1600200" y="2904101"/>
            <a:ext cx="52290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rial" pitchFamily="34" charset="0"/>
                <a:cs typeface="Arial" pitchFamily="34" charset="0"/>
              </a:rPr>
              <a:t>(P1)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4061552" y="2904101"/>
            <a:ext cx="52290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rial" pitchFamily="34" charset="0"/>
                <a:cs typeface="Arial" pitchFamily="34" charset="0"/>
              </a:rPr>
              <a:t>(P2)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6482250" y="2904101"/>
            <a:ext cx="52290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rial" pitchFamily="34" charset="0"/>
                <a:cs typeface="Arial" pitchFamily="34" charset="0"/>
              </a:rPr>
              <a:t>(P3)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3434250" y="5101108"/>
            <a:ext cx="52290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rial" pitchFamily="34" charset="0"/>
                <a:cs typeface="Arial" pitchFamily="34" charset="0"/>
              </a:rPr>
              <a:t>(P4)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6096000" y="5101108"/>
            <a:ext cx="52290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rial" pitchFamily="34" charset="0"/>
                <a:cs typeface="Arial" pitchFamily="34" charset="0"/>
              </a:rPr>
              <a:t>(P5)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Arc 31"/>
          <p:cNvSpPr/>
          <p:nvPr/>
        </p:nvSpPr>
        <p:spPr>
          <a:xfrm rot="10800000">
            <a:off x="1806369" y="1740267"/>
            <a:ext cx="174944" cy="164732"/>
          </a:xfrm>
          <a:prstGeom prst="arc">
            <a:avLst>
              <a:gd name="adj1" fmla="val 11995716"/>
              <a:gd name="adj2" fmla="val 19940336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Oval 72"/>
          <p:cNvSpPr/>
          <p:nvPr/>
        </p:nvSpPr>
        <p:spPr>
          <a:xfrm>
            <a:off x="1937157" y="1507934"/>
            <a:ext cx="88311" cy="168049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val 74"/>
          <p:cNvSpPr/>
          <p:nvPr/>
        </p:nvSpPr>
        <p:spPr>
          <a:xfrm>
            <a:off x="1762212" y="1505799"/>
            <a:ext cx="88311" cy="168049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6" name="Straight Arrow Connector 75"/>
          <p:cNvCxnSpPr/>
          <p:nvPr/>
        </p:nvCxnSpPr>
        <p:spPr>
          <a:xfrm>
            <a:off x="2089908" y="4439723"/>
            <a:ext cx="45720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7287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352</TotalTime>
  <Words>15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Grace</dc:creator>
  <cp:lastModifiedBy>Sarah Grace</cp:lastModifiedBy>
  <cp:revision>25</cp:revision>
  <dcterms:created xsi:type="dcterms:W3CDTF">2013-08-29T15:02:27Z</dcterms:created>
  <dcterms:modified xsi:type="dcterms:W3CDTF">2013-08-30T17:11:52Z</dcterms:modified>
</cp:coreProperties>
</file>