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57" r:id="rId5"/>
    <p:sldId id="259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" d="100"/>
          <a:sy n="10" d="100"/>
        </p:scale>
        <p:origin x="-49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A008-94FF-42FD-85B9-26DEAFF82EFE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992B-6479-4505-BD69-4E2996DC9A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-leg o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108" y="762000"/>
            <a:ext cx="8215783" cy="5364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proprioceptor-crab\p1-window for pd 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161" y="333375"/>
            <a:ext cx="9392322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Publications\JOVE-PD-tension\P3-motor 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Cooper\Local Settings\Temporary Internet Files\Content.IE5\J2YNEZ0L\MC900065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678">
            <a:off x="3725068" y="1303891"/>
            <a:ext cx="1693863" cy="278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2" y="1754927"/>
            <a:ext cx="3648075" cy="3348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1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709"/>
          <a:stretch>
            <a:fillRect/>
          </a:stretch>
        </p:blipFill>
        <p:spPr>
          <a:xfrm>
            <a:off x="-85885" y="680545"/>
            <a:ext cx="9229885" cy="51868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proprioceptor-crab\p-tension 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09" y="538162"/>
            <a:ext cx="8795781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Publications\JOVE-PD-tension\figure13c 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8344"/>
            <a:ext cx="9167648" cy="461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5</cp:revision>
  <dcterms:created xsi:type="dcterms:W3CDTF">2013-06-30T01:32:07Z</dcterms:created>
  <dcterms:modified xsi:type="dcterms:W3CDTF">2013-06-30T02:13:57Z</dcterms:modified>
</cp:coreProperties>
</file>