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0DFA-ECF6-4CFD-BA28-B2343CE5870E}" type="datetimeFigureOut">
              <a:rPr lang="de-DE" smtClean="0"/>
              <a:t>02.09.2013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550F4-786F-4000-8504-FB025522AE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2097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0DFA-ECF6-4CFD-BA28-B2343CE5870E}" type="datetimeFigureOut">
              <a:rPr lang="de-DE" smtClean="0"/>
              <a:t>02.09.2013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550F4-786F-4000-8504-FB025522AE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301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0DFA-ECF6-4CFD-BA28-B2343CE5870E}" type="datetimeFigureOut">
              <a:rPr lang="de-DE" smtClean="0"/>
              <a:t>02.09.2013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550F4-786F-4000-8504-FB025522AE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2230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0DFA-ECF6-4CFD-BA28-B2343CE5870E}" type="datetimeFigureOut">
              <a:rPr lang="de-DE" smtClean="0"/>
              <a:t>02.09.2013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550F4-786F-4000-8504-FB025522AE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7276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0DFA-ECF6-4CFD-BA28-B2343CE5870E}" type="datetimeFigureOut">
              <a:rPr lang="de-DE" smtClean="0"/>
              <a:t>02.09.2013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550F4-786F-4000-8504-FB025522AE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6039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0DFA-ECF6-4CFD-BA28-B2343CE5870E}" type="datetimeFigureOut">
              <a:rPr lang="de-DE" smtClean="0"/>
              <a:t>02.09.2013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550F4-786F-4000-8504-FB025522AE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1704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0DFA-ECF6-4CFD-BA28-B2343CE5870E}" type="datetimeFigureOut">
              <a:rPr lang="de-DE" smtClean="0"/>
              <a:t>02.09.2013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550F4-786F-4000-8504-FB025522AE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5529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0DFA-ECF6-4CFD-BA28-B2343CE5870E}" type="datetimeFigureOut">
              <a:rPr lang="de-DE" smtClean="0"/>
              <a:t>02.09.2013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550F4-786F-4000-8504-FB025522AE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4584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0DFA-ECF6-4CFD-BA28-B2343CE5870E}" type="datetimeFigureOut">
              <a:rPr lang="de-DE" smtClean="0"/>
              <a:t>02.09.2013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550F4-786F-4000-8504-FB025522AE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990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0DFA-ECF6-4CFD-BA28-B2343CE5870E}" type="datetimeFigureOut">
              <a:rPr lang="de-DE" smtClean="0"/>
              <a:t>02.09.2013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550F4-786F-4000-8504-FB025522AE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3910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0DFA-ECF6-4CFD-BA28-B2343CE5870E}" type="datetimeFigureOut">
              <a:rPr lang="de-DE" smtClean="0"/>
              <a:t>02.09.2013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550F4-786F-4000-8504-FB025522AE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3224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90DFA-ECF6-4CFD-BA28-B2343CE5870E}" type="datetimeFigureOut">
              <a:rPr lang="de-DE" smtClean="0"/>
              <a:t>02.09.2013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550F4-786F-4000-8504-FB025522AE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3659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296006" y="450328"/>
            <a:ext cx="4648132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>
            <a:spAutoFit/>
          </a:bodyPr>
          <a:lstStyle/>
          <a:p>
            <a:r>
              <a:rPr lang="de-DE" sz="1600" b="1" dirty="0" smtClean="0"/>
              <a:t>Isolation </a:t>
            </a:r>
            <a:r>
              <a:rPr lang="de-DE" sz="1600" b="1" dirty="0" err="1"/>
              <a:t>of</a:t>
            </a:r>
            <a:r>
              <a:rPr lang="de-DE" sz="1600" b="1" dirty="0"/>
              <a:t> </a:t>
            </a:r>
            <a:r>
              <a:rPr lang="de-DE" sz="1600" b="1" i="1" dirty="0" err="1"/>
              <a:t>N</a:t>
            </a:r>
            <a:r>
              <a:rPr lang="de-DE" sz="1600" b="1" i="1" dirty="0" err="1" smtClean="0"/>
              <a:t>epenthes</a:t>
            </a:r>
            <a:r>
              <a:rPr lang="de-DE" sz="1600" b="1" dirty="0" smtClean="0"/>
              <a:t> </a:t>
            </a:r>
            <a:r>
              <a:rPr lang="de-DE" sz="1600" b="1" dirty="0" err="1"/>
              <a:t>glands</a:t>
            </a:r>
            <a:r>
              <a:rPr lang="de-DE" sz="1600" b="1" dirty="0"/>
              <a:t> </a:t>
            </a:r>
            <a:r>
              <a:rPr lang="de-DE" sz="1600" b="1" dirty="0" err="1"/>
              <a:t>for</a:t>
            </a:r>
            <a:r>
              <a:rPr lang="de-DE" sz="1600" b="1" dirty="0"/>
              <a:t> </a:t>
            </a:r>
            <a:r>
              <a:rPr lang="de-DE" sz="1600" b="1" dirty="0" err="1"/>
              <a:t>expression</a:t>
            </a:r>
            <a:r>
              <a:rPr lang="de-DE" sz="1600" b="1" dirty="0"/>
              <a:t> </a:t>
            </a:r>
            <a:r>
              <a:rPr lang="de-DE" sz="1600" b="1" dirty="0" err="1"/>
              <a:t>analysis</a:t>
            </a:r>
            <a:r>
              <a:rPr lang="de-DE" sz="1600" b="1" dirty="0"/>
              <a:t/>
            </a:r>
            <a:br>
              <a:rPr lang="de-DE" sz="1600" b="1" dirty="0"/>
            </a:br>
            <a:endParaRPr lang="de-DE" sz="1600" b="1" dirty="0">
              <a:solidFill>
                <a:schemeClr val="bg1"/>
              </a:solidFill>
            </a:endParaRPr>
          </a:p>
        </p:txBody>
      </p:sp>
      <p:sp>
        <p:nvSpPr>
          <p:cNvPr id="12" name="Oval 5"/>
          <p:cNvSpPr>
            <a:spLocks noChangeArrowheads="1"/>
          </p:cNvSpPr>
          <p:nvPr/>
        </p:nvSpPr>
        <p:spPr bwMode="auto">
          <a:xfrm>
            <a:off x="2674591" y="1340768"/>
            <a:ext cx="4178300" cy="417671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" name="Oval 6" descr="Große Konfetti"/>
          <p:cNvSpPr>
            <a:spLocks noChangeArrowheads="1"/>
          </p:cNvSpPr>
          <p:nvPr/>
        </p:nvSpPr>
        <p:spPr bwMode="auto">
          <a:xfrm>
            <a:off x="3323878" y="2205955"/>
            <a:ext cx="2592388" cy="2519363"/>
          </a:xfrm>
          <a:prstGeom prst="ellipse">
            <a:avLst/>
          </a:prstGeom>
          <a:pattFill prst="lgConfetti">
            <a:fgClr>
              <a:srgbClr val="BBA8F6"/>
            </a:fgClr>
            <a:bgClr>
              <a:srgbClr val="DD2380"/>
            </a:bgClr>
          </a:pattFill>
          <a:ln w="9525">
            <a:solidFill>
              <a:srgbClr val="BBA8F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" name="Oval 8"/>
          <p:cNvSpPr>
            <a:spLocks noChangeArrowheads="1"/>
          </p:cNvSpPr>
          <p:nvPr/>
        </p:nvSpPr>
        <p:spPr bwMode="auto">
          <a:xfrm rot="2021810">
            <a:off x="4488123" y="2807861"/>
            <a:ext cx="431800" cy="288925"/>
          </a:xfrm>
          <a:prstGeom prst="ellipse">
            <a:avLst/>
          </a:prstGeom>
          <a:solidFill>
            <a:srgbClr val="66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6" name="AutoShape 9"/>
          <p:cNvSpPr>
            <a:spLocks noChangeAspect="1" noChangeArrowheads="1"/>
          </p:cNvSpPr>
          <p:nvPr/>
        </p:nvSpPr>
        <p:spPr bwMode="auto">
          <a:xfrm rot="12450961">
            <a:off x="4506232" y="2785371"/>
            <a:ext cx="576263" cy="468312"/>
          </a:xfrm>
          <a:prstGeom prst="moon">
            <a:avLst>
              <a:gd name="adj" fmla="val 61736"/>
            </a:avLst>
          </a:prstGeom>
          <a:solidFill>
            <a:schemeClr val="bg1">
              <a:lumMod val="95000"/>
              <a:alpha val="75000"/>
            </a:schemeClr>
          </a:solidFill>
          <a:ln w="63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8" name="Oval 11"/>
          <p:cNvSpPr>
            <a:spLocks noChangeArrowheads="1"/>
          </p:cNvSpPr>
          <p:nvPr/>
        </p:nvSpPr>
        <p:spPr bwMode="auto">
          <a:xfrm rot="2021810">
            <a:off x="5207261" y="3312686"/>
            <a:ext cx="431800" cy="288925"/>
          </a:xfrm>
          <a:prstGeom prst="ellipse">
            <a:avLst/>
          </a:prstGeom>
          <a:solidFill>
            <a:srgbClr val="66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9" name="AutoShape 12"/>
          <p:cNvSpPr>
            <a:spLocks noChangeAspect="1" noChangeArrowheads="1"/>
          </p:cNvSpPr>
          <p:nvPr/>
        </p:nvSpPr>
        <p:spPr bwMode="auto">
          <a:xfrm rot="12450961">
            <a:off x="5225370" y="3290196"/>
            <a:ext cx="576263" cy="468312"/>
          </a:xfrm>
          <a:prstGeom prst="moon">
            <a:avLst>
              <a:gd name="adj" fmla="val 61736"/>
            </a:avLst>
          </a:prstGeom>
          <a:solidFill>
            <a:schemeClr val="bg1">
              <a:lumMod val="95000"/>
              <a:alpha val="75000"/>
            </a:schemeClr>
          </a:solidFill>
          <a:ln w="63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1" name="Oval 14"/>
          <p:cNvSpPr>
            <a:spLocks noChangeArrowheads="1"/>
          </p:cNvSpPr>
          <p:nvPr/>
        </p:nvSpPr>
        <p:spPr bwMode="auto">
          <a:xfrm rot="2021810">
            <a:off x="4343661" y="3455561"/>
            <a:ext cx="431800" cy="288925"/>
          </a:xfrm>
          <a:prstGeom prst="ellipse">
            <a:avLst/>
          </a:prstGeom>
          <a:solidFill>
            <a:srgbClr val="66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" name="AutoShape 15"/>
          <p:cNvSpPr>
            <a:spLocks noChangeAspect="1" noChangeArrowheads="1"/>
          </p:cNvSpPr>
          <p:nvPr/>
        </p:nvSpPr>
        <p:spPr bwMode="auto">
          <a:xfrm rot="12450961">
            <a:off x="4361770" y="3433071"/>
            <a:ext cx="576263" cy="468312"/>
          </a:xfrm>
          <a:prstGeom prst="moon">
            <a:avLst>
              <a:gd name="adj" fmla="val 61736"/>
            </a:avLst>
          </a:prstGeom>
          <a:solidFill>
            <a:schemeClr val="bg1">
              <a:lumMod val="95000"/>
              <a:alpha val="75000"/>
            </a:schemeClr>
          </a:solidFill>
          <a:ln w="63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4" name="Oval 17"/>
          <p:cNvSpPr>
            <a:spLocks noChangeArrowheads="1"/>
          </p:cNvSpPr>
          <p:nvPr/>
        </p:nvSpPr>
        <p:spPr bwMode="auto">
          <a:xfrm rot="2021810">
            <a:off x="3767398" y="3815923"/>
            <a:ext cx="431800" cy="288925"/>
          </a:xfrm>
          <a:prstGeom prst="ellipse">
            <a:avLst/>
          </a:prstGeom>
          <a:solidFill>
            <a:srgbClr val="66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5" name="AutoShape 18"/>
          <p:cNvSpPr>
            <a:spLocks noChangeAspect="1" noChangeArrowheads="1"/>
          </p:cNvSpPr>
          <p:nvPr/>
        </p:nvSpPr>
        <p:spPr bwMode="auto">
          <a:xfrm rot="12450961">
            <a:off x="3785507" y="3793433"/>
            <a:ext cx="576263" cy="468313"/>
          </a:xfrm>
          <a:prstGeom prst="moon">
            <a:avLst>
              <a:gd name="adj" fmla="val 61736"/>
            </a:avLst>
          </a:prstGeom>
          <a:solidFill>
            <a:schemeClr val="bg1">
              <a:lumMod val="95000"/>
              <a:alpha val="75000"/>
            </a:schemeClr>
          </a:solidFill>
          <a:ln w="63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7" name="Oval 20"/>
          <p:cNvSpPr>
            <a:spLocks noChangeArrowheads="1"/>
          </p:cNvSpPr>
          <p:nvPr/>
        </p:nvSpPr>
        <p:spPr bwMode="auto">
          <a:xfrm rot="2021810">
            <a:off x="4488123" y="4247723"/>
            <a:ext cx="431800" cy="288925"/>
          </a:xfrm>
          <a:prstGeom prst="ellipse">
            <a:avLst/>
          </a:prstGeom>
          <a:solidFill>
            <a:srgbClr val="66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8" name="AutoShape 21"/>
          <p:cNvSpPr>
            <a:spLocks noChangeAspect="1" noChangeArrowheads="1"/>
          </p:cNvSpPr>
          <p:nvPr/>
        </p:nvSpPr>
        <p:spPr bwMode="auto">
          <a:xfrm rot="12450961">
            <a:off x="4506232" y="4225233"/>
            <a:ext cx="576263" cy="468313"/>
          </a:xfrm>
          <a:prstGeom prst="moon">
            <a:avLst>
              <a:gd name="adj" fmla="val 61736"/>
            </a:avLst>
          </a:prstGeom>
          <a:solidFill>
            <a:schemeClr val="bg1">
              <a:lumMod val="95000"/>
              <a:alpha val="75000"/>
            </a:schemeClr>
          </a:solidFill>
          <a:ln w="63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30" name="Oval 23"/>
          <p:cNvSpPr>
            <a:spLocks noChangeArrowheads="1"/>
          </p:cNvSpPr>
          <p:nvPr/>
        </p:nvSpPr>
        <p:spPr bwMode="auto">
          <a:xfrm rot="2021810">
            <a:off x="4199198" y="2231598"/>
            <a:ext cx="431800" cy="288925"/>
          </a:xfrm>
          <a:prstGeom prst="ellipse">
            <a:avLst/>
          </a:prstGeom>
          <a:solidFill>
            <a:srgbClr val="66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1" name="AutoShape 24"/>
          <p:cNvSpPr>
            <a:spLocks noChangeAspect="1" noChangeArrowheads="1"/>
          </p:cNvSpPr>
          <p:nvPr/>
        </p:nvSpPr>
        <p:spPr bwMode="auto">
          <a:xfrm rot="12450961">
            <a:off x="4217307" y="2209108"/>
            <a:ext cx="576263" cy="468313"/>
          </a:xfrm>
          <a:prstGeom prst="moon">
            <a:avLst>
              <a:gd name="adj" fmla="val 61736"/>
            </a:avLst>
          </a:prstGeom>
          <a:solidFill>
            <a:schemeClr val="bg1">
              <a:lumMod val="95000"/>
              <a:alpha val="75000"/>
            </a:schemeClr>
          </a:solidFill>
          <a:ln w="63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33" name="Oval 26"/>
          <p:cNvSpPr>
            <a:spLocks noChangeArrowheads="1"/>
          </p:cNvSpPr>
          <p:nvPr/>
        </p:nvSpPr>
        <p:spPr bwMode="auto">
          <a:xfrm rot="2021810">
            <a:off x="5135823" y="2520523"/>
            <a:ext cx="431800" cy="288925"/>
          </a:xfrm>
          <a:prstGeom prst="ellipse">
            <a:avLst/>
          </a:prstGeom>
          <a:solidFill>
            <a:srgbClr val="66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4" name="AutoShape 27"/>
          <p:cNvSpPr>
            <a:spLocks noChangeAspect="1" noChangeArrowheads="1"/>
          </p:cNvSpPr>
          <p:nvPr/>
        </p:nvSpPr>
        <p:spPr bwMode="auto">
          <a:xfrm rot="12450961">
            <a:off x="5153932" y="2498033"/>
            <a:ext cx="576263" cy="468313"/>
          </a:xfrm>
          <a:prstGeom prst="moon">
            <a:avLst>
              <a:gd name="adj" fmla="val 61736"/>
            </a:avLst>
          </a:prstGeom>
          <a:solidFill>
            <a:schemeClr val="bg1">
              <a:lumMod val="95000"/>
              <a:alpha val="75000"/>
            </a:schemeClr>
          </a:solidFill>
          <a:ln w="63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36" name="Oval 29"/>
          <p:cNvSpPr>
            <a:spLocks noChangeArrowheads="1"/>
          </p:cNvSpPr>
          <p:nvPr/>
        </p:nvSpPr>
        <p:spPr bwMode="auto">
          <a:xfrm rot="2021810">
            <a:off x="4919923" y="3888948"/>
            <a:ext cx="431800" cy="288925"/>
          </a:xfrm>
          <a:prstGeom prst="ellipse">
            <a:avLst/>
          </a:prstGeom>
          <a:solidFill>
            <a:srgbClr val="66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7" name="AutoShape 30"/>
          <p:cNvSpPr>
            <a:spLocks noChangeAspect="1" noChangeArrowheads="1"/>
          </p:cNvSpPr>
          <p:nvPr/>
        </p:nvSpPr>
        <p:spPr bwMode="auto">
          <a:xfrm rot="12450961">
            <a:off x="4938032" y="3866458"/>
            <a:ext cx="576263" cy="468313"/>
          </a:xfrm>
          <a:prstGeom prst="moon">
            <a:avLst>
              <a:gd name="adj" fmla="val 61736"/>
            </a:avLst>
          </a:prstGeom>
          <a:solidFill>
            <a:schemeClr val="bg1">
              <a:lumMod val="95000"/>
              <a:alpha val="75000"/>
            </a:schemeClr>
          </a:solidFill>
          <a:ln w="63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38" name="Oval 31"/>
          <p:cNvSpPr>
            <a:spLocks noChangeArrowheads="1"/>
          </p:cNvSpPr>
          <p:nvPr/>
        </p:nvSpPr>
        <p:spPr bwMode="auto">
          <a:xfrm rot="1730186">
            <a:off x="3714403" y="3067968"/>
            <a:ext cx="431800" cy="288925"/>
          </a:xfrm>
          <a:prstGeom prst="ellipse">
            <a:avLst/>
          </a:prstGeom>
          <a:solidFill>
            <a:srgbClr val="66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grpSp>
        <p:nvGrpSpPr>
          <p:cNvPr id="39" name="Group 32"/>
          <p:cNvGrpSpPr>
            <a:grpSpLocks/>
          </p:cNvGrpSpPr>
          <p:nvPr/>
        </p:nvGrpSpPr>
        <p:grpSpPr bwMode="auto">
          <a:xfrm>
            <a:off x="2123728" y="2475830"/>
            <a:ext cx="2063750" cy="520700"/>
            <a:chOff x="2015" y="1974"/>
            <a:chExt cx="1300" cy="328"/>
          </a:xfrm>
        </p:grpSpPr>
        <p:sp>
          <p:nvSpPr>
            <p:cNvPr id="40" name="AutoShape 33"/>
            <p:cNvSpPr>
              <a:spLocks noChangeArrowheads="1"/>
            </p:cNvSpPr>
            <p:nvPr/>
          </p:nvSpPr>
          <p:spPr bwMode="auto">
            <a:xfrm rot="-3642049">
              <a:off x="2549" y="1655"/>
              <a:ext cx="113" cy="1182"/>
            </a:xfrm>
            <a:custGeom>
              <a:avLst/>
              <a:gdLst>
                <a:gd name="G0" fmla="+- 7391 0 0"/>
                <a:gd name="G1" fmla="+- 21600 0 7391"/>
                <a:gd name="G2" fmla="*/ 7391 1 2"/>
                <a:gd name="G3" fmla="+- 21600 0 G2"/>
                <a:gd name="G4" fmla="+/ 7391 21600 2"/>
                <a:gd name="G5" fmla="+/ G1 0 2"/>
                <a:gd name="G6" fmla="*/ 21600 21600 7391"/>
                <a:gd name="G7" fmla="*/ G6 1 2"/>
                <a:gd name="G8" fmla="+- 21600 0 G7"/>
                <a:gd name="G9" fmla="*/ 21600 1 2"/>
                <a:gd name="G10" fmla="+- 7391 0 G9"/>
                <a:gd name="G11" fmla="?: G10 G8 0"/>
                <a:gd name="G12" fmla="?: G10 G7 21600"/>
                <a:gd name="T0" fmla="*/ 17904 w 21600"/>
                <a:gd name="T1" fmla="*/ 10800 h 21600"/>
                <a:gd name="T2" fmla="*/ 10800 w 21600"/>
                <a:gd name="T3" fmla="*/ 21600 h 21600"/>
                <a:gd name="T4" fmla="*/ 3696 w 21600"/>
                <a:gd name="T5" fmla="*/ 10800 h 21600"/>
                <a:gd name="T6" fmla="*/ 10800 w 21600"/>
                <a:gd name="T7" fmla="*/ 0 h 21600"/>
                <a:gd name="T8" fmla="*/ 5496 w 21600"/>
                <a:gd name="T9" fmla="*/ 5496 h 21600"/>
                <a:gd name="T10" fmla="*/ 16104 w 21600"/>
                <a:gd name="T11" fmla="*/ 1610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7391" y="21600"/>
                  </a:lnTo>
                  <a:lnTo>
                    <a:pt x="14209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41" name="AutoShape 34"/>
            <p:cNvSpPr>
              <a:spLocks noChangeArrowheads="1"/>
            </p:cNvSpPr>
            <p:nvPr/>
          </p:nvSpPr>
          <p:spPr bwMode="auto">
            <a:xfrm rot="-24876766">
              <a:off x="2667" y="1440"/>
              <a:ext cx="113" cy="1182"/>
            </a:xfrm>
            <a:custGeom>
              <a:avLst/>
              <a:gdLst>
                <a:gd name="G0" fmla="+- 7391 0 0"/>
                <a:gd name="G1" fmla="+- 21600 0 7391"/>
                <a:gd name="G2" fmla="*/ 7391 1 2"/>
                <a:gd name="G3" fmla="+- 21600 0 G2"/>
                <a:gd name="G4" fmla="+/ 7391 21600 2"/>
                <a:gd name="G5" fmla="+/ G1 0 2"/>
                <a:gd name="G6" fmla="*/ 21600 21600 7391"/>
                <a:gd name="G7" fmla="*/ G6 1 2"/>
                <a:gd name="G8" fmla="+- 21600 0 G7"/>
                <a:gd name="G9" fmla="*/ 21600 1 2"/>
                <a:gd name="G10" fmla="+- 7391 0 G9"/>
                <a:gd name="G11" fmla="?: G10 G8 0"/>
                <a:gd name="G12" fmla="?: G10 G7 21600"/>
                <a:gd name="T0" fmla="*/ 17904 w 21600"/>
                <a:gd name="T1" fmla="*/ 10800 h 21600"/>
                <a:gd name="T2" fmla="*/ 10800 w 21600"/>
                <a:gd name="T3" fmla="*/ 21600 h 21600"/>
                <a:gd name="T4" fmla="*/ 3696 w 21600"/>
                <a:gd name="T5" fmla="*/ 10800 h 21600"/>
                <a:gd name="T6" fmla="*/ 10800 w 21600"/>
                <a:gd name="T7" fmla="*/ 0 h 21600"/>
                <a:gd name="T8" fmla="*/ 5496 w 21600"/>
                <a:gd name="T9" fmla="*/ 5496 h 21600"/>
                <a:gd name="T10" fmla="*/ 16104 w 21600"/>
                <a:gd name="T11" fmla="*/ 1610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7391" y="21600"/>
                  </a:lnTo>
                  <a:lnTo>
                    <a:pt x="14209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42" name="AutoShape 35"/>
          <p:cNvSpPr>
            <a:spLocks noChangeAspect="1" noChangeArrowheads="1"/>
          </p:cNvSpPr>
          <p:nvPr/>
        </p:nvSpPr>
        <p:spPr bwMode="auto">
          <a:xfrm rot="12450960">
            <a:off x="3712816" y="3001293"/>
            <a:ext cx="576262" cy="468312"/>
          </a:xfrm>
          <a:prstGeom prst="moon">
            <a:avLst>
              <a:gd name="adj" fmla="val 61736"/>
            </a:avLst>
          </a:prstGeom>
          <a:solidFill>
            <a:schemeClr val="bg1">
              <a:lumMod val="95000"/>
              <a:alpha val="75000"/>
            </a:schemeClr>
          </a:solidFill>
          <a:ln w="63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1300991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Bildschirmpräsentation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Ute Müller</dc:creator>
  <cp:lastModifiedBy>Ute Müller</cp:lastModifiedBy>
  <cp:revision>3</cp:revision>
  <dcterms:created xsi:type="dcterms:W3CDTF">2013-09-02T08:43:01Z</dcterms:created>
  <dcterms:modified xsi:type="dcterms:W3CDTF">2013-09-02T17:44:43Z</dcterms:modified>
</cp:coreProperties>
</file>