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4" d="100"/>
          <a:sy n="154" d="100"/>
        </p:scale>
        <p:origin x="1416" y="16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FF05-CD9B-4DE5-A23F-40F184CA4356}" type="datetimeFigureOut">
              <a:rPr lang="en-US" smtClean="0"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31EA-4E02-49CE-B55C-9EB48BA8897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244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FF05-CD9B-4DE5-A23F-40F184CA4356}" type="datetimeFigureOut">
              <a:rPr lang="en-US" smtClean="0"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31EA-4E02-49CE-B55C-9EB48BA8897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603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FF05-CD9B-4DE5-A23F-40F184CA4356}" type="datetimeFigureOut">
              <a:rPr lang="en-US" smtClean="0"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31EA-4E02-49CE-B55C-9EB48BA8897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912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FF05-CD9B-4DE5-A23F-40F184CA4356}" type="datetimeFigureOut">
              <a:rPr lang="en-US" smtClean="0"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31EA-4E02-49CE-B55C-9EB48BA8897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393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FF05-CD9B-4DE5-A23F-40F184CA4356}" type="datetimeFigureOut">
              <a:rPr lang="en-US" smtClean="0"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31EA-4E02-49CE-B55C-9EB48BA8897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685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FF05-CD9B-4DE5-A23F-40F184CA4356}" type="datetimeFigureOut">
              <a:rPr lang="en-US" smtClean="0"/>
              <a:t>9/5/2013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31EA-4E02-49CE-B55C-9EB48BA8897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4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FF05-CD9B-4DE5-A23F-40F184CA4356}" type="datetimeFigureOut">
              <a:rPr lang="en-US" smtClean="0"/>
              <a:t>9/5/2013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31EA-4E02-49CE-B55C-9EB48BA8897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017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FF05-CD9B-4DE5-A23F-40F184CA4356}" type="datetimeFigureOut">
              <a:rPr lang="en-US" smtClean="0"/>
              <a:t>9/5/2013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31EA-4E02-49CE-B55C-9EB48BA8897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528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FF05-CD9B-4DE5-A23F-40F184CA4356}" type="datetimeFigureOut">
              <a:rPr lang="en-US" smtClean="0"/>
              <a:t>9/5/2013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31EA-4E02-49CE-B55C-9EB48BA8897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303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FF05-CD9B-4DE5-A23F-40F184CA4356}" type="datetimeFigureOut">
              <a:rPr lang="en-US" smtClean="0"/>
              <a:t>9/5/2013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31EA-4E02-49CE-B55C-9EB48BA8897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82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FF05-CD9B-4DE5-A23F-40F184CA4356}" type="datetimeFigureOut">
              <a:rPr lang="en-US" smtClean="0"/>
              <a:t>9/5/2013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31EA-4E02-49CE-B55C-9EB48BA8897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648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BFF05-CD9B-4DE5-A23F-40F184CA4356}" type="datetimeFigureOut">
              <a:rPr lang="en-US" smtClean="0"/>
              <a:t>9/5/2013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031EA-4E02-49CE-B55C-9EB48BA8897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024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1981200" y="2362200"/>
            <a:ext cx="5410200" cy="2971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9" name="Picture 3" descr="C:\Users\Sandy\Desktop\JoVe\prep 100 µm g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771"/>
          <a:stretch/>
        </p:blipFill>
        <p:spPr bwMode="auto">
          <a:xfrm>
            <a:off x="3048000" y="2971800"/>
            <a:ext cx="1690477" cy="1572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3962400" y="4239034"/>
            <a:ext cx="6933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+mj-lt"/>
                <a:cs typeface="Arial" pitchFamily="34" charset="0"/>
              </a:rPr>
              <a:t>1</a:t>
            </a:r>
            <a:r>
              <a:rPr lang="de-DE" sz="1200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00 µm</a:t>
            </a:r>
            <a:endParaRPr lang="de-DE" sz="1200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grpSp>
        <p:nvGrpSpPr>
          <p:cNvPr id="5" name="Gruppieren 4"/>
          <p:cNvGrpSpPr/>
          <p:nvPr/>
        </p:nvGrpSpPr>
        <p:grpSpPr>
          <a:xfrm>
            <a:off x="4572000" y="2971800"/>
            <a:ext cx="1718930" cy="1579196"/>
            <a:chOff x="4834270" y="2971800"/>
            <a:chExt cx="1718930" cy="1579196"/>
          </a:xfrm>
        </p:grpSpPr>
        <p:pic>
          <p:nvPicPr>
            <p:cNvPr id="13" name="Picture 12"/>
            <p:cNvPicPr>
              <a:picLocks noChangeAspect="1" noChangeArrowheads="1"/>
            </p:cNvPicPr>
            <p:nvPr/>
          </p:nvPicPr>
          <p:blipFill rotWithShape="1">
            <a:blip r:embed="rId4" cstate="print"/>
            <a:srcRect l="23481"/>
            <a:stretch/>
          </p:blipFill>
          <p:spPr bwMode="auto">
            <a:xfrm>
              <a:off x="4834270" y="2971800"/>
              <a:ext cx="1718929" cy="1572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5" name="TextBox 14"/>
            <p:cNvSpPr txBox="1"/>
            <p:nvPr/>
          </p:nvSpPr>
          <p:spPr>
            <a:xfrm>
              <a:off x="5872321" y="4273997"/>
              <a:ext cx="68087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smtClean="0">
                  <a:solidFill>
                    <a:schemeClr val="bg1"/>
                  </a:solidFill>
                  <a:latin typeface="+mj-lt"/>
                  <a:cs typeface="Arial" pitchFamily="34" charset="0"/>
                </a:rPr>
                <a:t>500 µm</a:t>
              </a:r>
              <a:endParaRPr lang="de-DE" sz="1200" dirty="0">
                <a:solidFill>
                  <a:schemeClr val="bg1"/>
                </a:solidFill>
                <a:latin typeface="+mj-lt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54783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theme/theme1.xml><?xml version="1.0" encoding="utf-8"?>
<a:theme xmlns:a="http://schemas.openxmlformats.org/drawingml/2006/main" name="Scheme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Scheme 1</Template>
  <TotalTime>0</TotalTime>
  <Words>4</Words>
  <Application>Microsoft Office PowerPoint</Application>
  <PresentationFormat>Bildschirmpräsentation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Scheme 1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Ute Müller</dc:creator>
  <cp:lastModifiedBy>Ute Müller</cp:lastModifiedBy>
  <cp:revision>2</cp:revision>
  <dcterms:created xsi:type="dcterms:W3CDTF">2013-09-05T11:49:38Z</dcterms:created>
  <dcterms:modified xsi:type="dcterms:W3CDTF">2013-09-05T12:18:17Z</dcterms:modified>
</cp:coreProperties>
</file>