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28FC-7FE1-49F2-98F7-9B51419D06A0}" type="datetimeFigureOut">
              <a:rPr lang="de-DE" smtClean="0"/>
              <a:t>05.09.2013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5C77-7D5E-41B3-84DC-C5CFA217A5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0164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28FC-7FE1-49F2-98F7-9B51419D06A0}" type="datetimeFigureOut">
              <a:rPr lang="de-DE" smtClean="0"/>
              <a:t>05.09.2013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5C77-7D5E-41B3-84DC-C5CFA217A5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988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28FC-7FE1-49F2-98F7-9B51419D06A0}" type="datetimeFigureOut">
              <a:rPr lang="de-DE" smtClean="0"/>
              <a:t>05.09.2013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5C77-7D5E-41B3-84DC-C5CFA217A5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2986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28FC-7FE1-49F2-98F7-9B51419D06A0}" type="datetimeFigureOut">
              <a:rPr lang="de-DE" smtClean="0"/>
              <a:t>05.09.2013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5C77-7D5E-41B3-84DC-C5CFA217A5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1826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28FC-7FE1-49F2-98F7-9B51419D06A0}" type="datetimeFigureOut">
              <a:rPr lang="de-DE" smtClean="0"/>
              <a:t>05.09.2013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5C77-7D5E-41B3-84DC-C5CFA217A5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0487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28FC-7FE1-49F2-98F7-9B51419D06A0}" type="datetimeFigureOut">
              <a:rPr lang="de-DE" smtClean="0"/>
              <a:t>05.09.2013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5C77-7D5E-41B3-84DC-C5CFA217A5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241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28FC-7FE1-49F2-98F7-9B51419D06A0}" type="datetimeFigureOut">
              <a:rPr lang="de-DE" smtClean="0"/>
              <a:t>05.09.2013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5C77-7D5E-41B3-84DC-C5CFA217A5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441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28FC-7FE1-49F2-98F7-9B51419D06A0}" type="datetimeFigureOut">
              <a:rPr lang="de-DE" smtClean="0"/>
              <a:t>05.09.2013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5C77-7D5E-41B3-84DC-C5CFA217A5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7536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28FC-7FE1-49F2-98F7-9B51419D06A0}" type="datetimeFigureOut">
              <a:rPr lang="de-DE" smtClean="0"/>
              <a:t>05.09.2013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5C77-7D5E-41B3-84DC-C5CFA217A5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367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28FC-7FE1-49F2-98F7-9B51419D06A0}" type="datetimeFigureOut">
              <a:rPr lang="de-DE" smtClean="0"/>
              <a:t>05.09.2013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5C77-7D5E-41B3-84DC-C5CFA217A5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783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28FC-7FE1-49F2-98F7-9B51419D06A0}" type="datetimeFigureOut">
              <a:rPr lang="de-DE" smtClean="0"/>
              <a:t>05.09.2013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35C77-7D5E-41B3-84DC-C5CFA217A5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8737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E28FC-7FE1-49F2-98F7-9B51419D06A0}" type="datetimeFigureOut">
              <a:rPr lang="de-DE" smtClean="0"/>
              <a:t>05.09.2013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35C77-7D5E-41B3-84DC-C5CFA217A5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324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124200" y="1600200"/>
            <a:ext cx="3048000" cy="3276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Picture 2" descr="C:\Users\amithoefer\Pictures\A-Eigene Bilder\Carnivore\Fotos Nepenthes\IMG_057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905000"/>
            <a:ext cx="160020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494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Ute Müller</dc:creator>
  <cp:lastModifiedBy>Ute Müller</cp:lastModifiedBy>
  <cp:revision>2</cp:revision>
  <dcterms:created xsi:type="dcterms:W3CDTF">2013-09-05T11:46:47Z</dcterms:created>
  <dcterms:modified xsi:type="dcterms:W3CDTF">2013-09-05T12:17:51Z</dcterms:modified>
</cp:coreProperties>
</file>