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994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16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382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31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586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87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56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38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243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188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106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8C57F-9884-4910-9C07-8D245A371D8B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FFF65-5335-4234-B925-1C3E58243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643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762000" y="1219201"/>
            <a:ext cx="7696200" cy="4419600"/>
            <a:chOff x="1219200" y="1503761"/>
            <a:chExt cx="6934200" cy="3785163"/>
          </a:xfrm>
        </p:grpSpPr>
        <p:grpSp>
          <p:nvGrpSpPr>
            <p:cNvPr id="9" name="Group 8"/>
            <p:cNvGrpSpPr/>
            <p:nvPr/>
          </p:nvGrpSpPr>
          <p:grpSpPr>
            <a:xfrm>
              <a:off x="1219200" y="1503761"/>
              <a:ext cx="6934200" cy="3785163"/>
              <a:chOff x="1219200" y="1503761"/>
              <a:chExt cx="6934200" cy="378516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1219200" y="1503761"/>
                <a:ext cx="6934200" cy="3785163"/>
                <a:chOff x="1219200" y="1503761"/>
                <a:chExt cx="6934200" cy="3785163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19200" y="1503761"/>
                  <a:ext cx="6934200" cy="3785163"/>
                </a:xfrm>
                <a:prstGeom prst="rect">
                  <a:avLst/>
                </a:prstGeom>
              </p:spPr>
            </p:pic>
            <p:pic>
              <p:nvPicPr>
                <p:cNvPr id="1026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1600" y="4191000"/>
                  <a:ext cx="974271" cy="692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8" name="Picture 4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11086" y="2210482"/>
                  <a:ext cx="990600" cy="16403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6" name="Oval 5"/>
              <p:cNvSpPr/>
              <p:nvPr/>
            </p:nvSpPr>
            <p:spPr>
              <a:xfrm>
                <a:off x="5029200" y="4343400"/>
                <a:ext cx="1295400" cy="4572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 rot="-960000">
                <a:off x="1524000" y="4343400"/>
                <a:ext cx="11430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905000" y="2210482"/>
                <a:ext cx="762000" cy="164033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622141" y="2231307"/>
              <a:ext cx="2078999" cy="2209218"/>
              <a:chOff x="3788401" y="2231307"/>
              <a:chExt cx="2078999" cy="2209218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>
                <a:off x="3788401" y="2231307"/>
                <a:ext cx="21600" cy="220921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ight Arrow 11"/>
              <p:cNvSpPr/>
              <p:nvPr/>
            </p:nvSpPr>
            <p:spPr>
              <a:xfrm>
                <a:off x="3810000" y="2688507"/>
                <a:ext cx="2057400" cy="14478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/>
                  <a:t>OFF THE CHARTS!!</a:t>
                </a:r>
                <a:endParaRPr lang="en-US" sz="2400" b="1" i="1" dirty="0"/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1371600" y="1676400"/>
            <a:ext cx="111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Wild Type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105400" y="4114800"/>
            <a:ext cx="10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MutAnts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799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Read</dc:creator>
  <cp:lastModifiedBy>Stephen Kellett</cp:lastModifiedBy>
  <cp:revision>5</cp:revision>
  <dcterms:created xsi:type="dcterms:W3CDTF">2013-06-20T18:14:08Z</dcterms:created>
  <dcterms:modified xsi:type="dcterms:W3CDTF">2013-06-20T19:00:38Z</dcterms:modified>
</cp:coreProperties>
</file>