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8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5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3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5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6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35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6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1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31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F5E87-625F-4341-8B99-5B1A4497EC07}" type="datetimeFigureOut">
              <a:rPr lang="en-US" smtClean="0"/>
              <a:t>3/30/13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782E-435E-ED42-A4AE-B79C95253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5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TI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98" b="80559" l="40400" r="5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6" t="27503" r="45903" b="19510"/>
          <a:stretch/>
        </p:blipFill>
        <p:spPr>
          <a:xfrm>
            <a:off x="2446477" y="1891823"/>
            <a:ext cx="616857" cy="1459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706" y="5592496"/>
            <a:ext cx="158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MENs Loaded with </a:t>
            </a:r>
          </a:p>
          <a:p>
            <a:pPr algn="ctr"/>
            <a:r>
              <a:rPr lang="en-US" sz="1400" b="1" dirty="0" smtClean="0"/>
              <a:t>therapeutic drugs </a:t>
            </a:r>
            <a:endParaRPr lang="en-US" sz="1400" b="1" dirty="0"/>
          </a:p>
        </p:txBody>
      </p:sp>
      <p:grpSp>
        <p:nvGrpSpPr>
          <p:cNvPr id="88" name="Group 87"/>
          <p:cNvGrpSpPr/>
          <p:nvPr/>
        </p:nvGrpSpPr>
        <p:grpSpPr>
          <a:xfrm>
            <a:off x="3174092" y="4043907"/>
            <a:ext cx="2595582" cy="2474698"/>
            <a:chOff x="3119736" y="3452116"/>
            <a:chExt cx="2595582" cy="2474698"/>
          </a:xfrm>
        </p:grpSpPr>
        <p:grpSp>
          <p:nvGrpSpPr>
            <p:cNvPr id="87" name="Group 86"/>
            <p:cNvGrpSpPr/>
            <p:nvPr/>
          </p:nvGrpSpPr>
          <p:grpSpPr>
            <a:xfrm>
              <a:off x="3119736" y="3452116"/>
              <a:ext cx="2595582" cy="2474698"/>
              <a:chOff x="3119736" y="3452116"/>
              <a:chExt cx="2595582" cy="2474698"/>
            </a:xfrm>
          </p:grpSpPr>
          <p:pic>
            <p:nvPicPr>
              <p:cNvPr id="4" name="Picture 3" descr="Assem4.TI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56" t="9719" r="42154" b="20893"/>
              <a:stretch/>
            </p:blipFill>
            <p:spPr>
              <a:xfrm>
                <a:off x="3452311" y="3452116"/>
                <a:ext cx="1738485" cy="2166921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3119736" y="5619037"/>
                <a:ext cx="25955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Magnetic field treatment AC/DC</a:t>
                </a:r>
                <a:endParaRPr lang="en-US" sz="1400" b="1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187380" y="4465570"/>
              <a:ext cx="152403" cy="374431"/>
              <a:chOff x="3933380" y="3534237"/>
              <a:chExt cx="638625" cy="118773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933380" y="3534237"/>
                <a:ext cx="486225" cy="1035337"/>
                <a:chOff x="3933380" y="3534237"/>
                <a:chExt cx="486225" cy="1035337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4015620" y="36648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4168020" y="38172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4071258" y="39696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4303488" y="377129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3998690" y="38172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4151090" y="39696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4054328" y="41220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4286558" y="392369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4034975" y="398658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4187375" y="413898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4322843" y="409302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4170445" y="429138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4005950" y="353423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4158350" y="368663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4293818" y="364067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4141420" y="383903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3933380" y="416317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4122065" y="448490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4257533" y="443894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3940640" y="38801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4228508" y="398659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4076110" y="41849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4085780" y="3686637"/>
                <a:ext cx="486225" cy="1035337"/>
                <a:chOff x="3933380" y="3534237"/>
                <a:chExt cx="486225" cy="1035337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4015620" y="36648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4168020" y="38172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/>
                <p:cNvSpPr/>
                <p:nvPr/>
              </p:nvSpPr>
              <p:spPr>
                <a:xfrm>
                  <a:off x="4071258" y="39696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4303488" y="377129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3998690" y="38172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4151090" y="39696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4054328" y="41220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286558" y="392369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4034975" y="398658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4187375" y="413898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4322843" y="409302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4170445" y="429138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4005950" y="353423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4158350" y="368663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4293818" y="364067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4141420" y="383903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3933380" y="416317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4122065" y="448490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4257533" y="443894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3940640" y="38801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4228508" y="3986595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4076110" y="4184957"/>
                  <a:ext cx="96762" cy="8466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4" name="TextBox 53"/>
          <p:cNvSpPr txBox="1"/>
          <p:nvPr/>
        </p:nvSpPr>
        <p:spPr>
          <a:xfrm>
            <a:off x="7084584" y="2260378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MENs after release of</a:t>
            </a:r>
          </a:p>
          <a:p>
            <a:pPr algn="ctr"/>
            <a:r>
              <a:rPr lang="en-US" sz="1400" b="1" dirty="0" smtClean="0"/>
              <a:t>therapeutic drugs </a:t>
            </a:r>
            <a:endParaRPr lang="en-US" sz="1400" b="1" dirty="0"/>
          </a:p>
        </p:txBody>
      </p:sp>
      <p:pic>
        <p:nvPicPr>
          <p:cNvPr id="56" name="Picture 55" descr="image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98" b="80559" l="40400" r="5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36" t="27503" r="45903" b="19510"/>
          <a:stretch/>
        </p:blipFill>
        <p:spPr>
          <a:xfrm>
            <a:off x="5715318" y="686071"/>
            <a:ext cx="616857" cy="1459692"/>
          </a:xfrm>
          <a:prstGeom prst="rect">
            <a:avLst/>
          </a:prstGeom>
        </p:spPr>
      </p:pic>
      <p:pic>
        <p:nvPicPr>
          <p:cNvPr id="57" name="Picture 5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5" r="24232"/>
          <a:stretch/>
        </p:blipFill>
        <p:spPr bwMode="auto">
          <a:xfrm>
            <a:off x="288781" y="3684261"/>
            <a:ext cx="1952125" cy="1908235"/>
          </a:xfrm>
          <a:prstGeom prst="rect">
            <a:avLst/>
          </a:prstGeom>
          <a:noFill/>
        </p:spPr>
      </p:pic>
      <p:pic>
        <p:nvPicPr>
          <p:cNvPr id="58" name="Picture 5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1"/>
          <a:stretch/>
        </p:blipFill>
        <p:spPr bwMode="auto">
          <a:xfrm>
            <a:off x="6928261" y="312368"/>
            <a:ext cx="1956816" cy="191109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endCxn id="57" idx="0"/>
          </p:cNvCxnSpPr>
          <p:nvPr/>
        </p:nvCxnSpPr>
        <p:spPr>
          <a:xfrm flipH="1">
            <a:off x="1264844" y="2983615"/>
            <a:ext cx="1361378" cy="7006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129104" y="1183583"/>
            <a:ext cx="886485" cy="4986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547706" y="686071"/>
            <a:ext cx="211264" cy="1973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2221062" y="233247"/>
            <a:ext cx="495910" cy="165040"/>
            <a:chOff x="2539914" y="566750"/>
            <a:chExt cx="495910" cy="165040"/>
          </a:xfrm>
          <a:solidFill>
            <a:srgbClr val="FF0000"/>
          </a:solidFill>
        </p:grpSpPr>
        <p:grpSp>
          <p:nvGrpSpPr>
            <p:cNvPr id="95" name="Group 94"/>
            <p:cNvGrpSpPr/>
            <p:nvPr/>
          </p:nvGrpSpPr>
          <p:grpSpPr>
            <a:xfrm>
              <a:off x="2539914" y="637027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92" name="Oval 91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778622" y="566750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97" name="Oval 96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2373462" y="385647"/>
            <a:ext cx="495910" cy="165040"/>
            <a:chOff x="2539914" y="566750"/>
            <a:chExt cx="495910" cy="165040"/>
          </a:xfrm>
          <a:solidFill>
            <a:srgbClr val="FF0000"/>
          </a:solidFill>
        </p:grpSpPr>
        <p:grpSp>
          <p:nvGrpSpPr>
            <p:cNvPr id="102" name="Group 101"/>
            <p:cNvGrpSpPr/>
            <p:nvPr/>
          </p:nvGrpSpPr>
          <p:grpSpPr>
            <a:xfrm>
              <a:off x="2539914" y="637027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07" name="Oval 106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2778622" y="566750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04" name="Oval 103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0" name="Group 109"/>
          <p:cNvGrpSpPr/>
          <p:nvPr/>
        </p:nvGrpSpPr>
        <p:grpSpPr>
          <a:xfrm rot="20639336">
            <a:off x="2159412" y="286183"/>
            <a:ext cx="495910" cy="165040"/>
            <a:chOff x="2539914" y="566750"/>
            <a:chExt cx="495910" cy="165040"/>
          </a:xfrm>
          <a:solidFill>
            <a:srgbClr val="FF0000"/>
          </a:solidFill>
        </p:grpSpPr>
        <p:grpSp>
          <p:nvGrpSpPr>
            <p:cNvPr id="111" name="Group 110"/>
            <p:cNvGrpSpPr/>
            <p:nvPr/>
          </p:nvGrpSpPr>
          <p:grpSpPr>
            <a:xfrm>
              <a:off x="2539914" y="637027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16" name="Oval 115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2778622" y="566750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13" name="Oval 112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9" name="Group 118"/>
          <p:cNvGrpSpPr/>
          <p:nvPr/>
        </p:nvGrpSpPr>
        <p:grpSpPr>
          <a:xfrm rot="20639336">
            <a:off x="2287152" y="537215"/>
            <a:ext cx="495910" cy="165040"/>
            <a:chOff x="2539914" y="566750"/>
            <a:chExt cx="495910" cy="165040"/>
          </a:xfrm>
          <a:solidFill>
            <a:srgbClr val="FF0000"/>
          </a:solidFill>
        </p:grpSpPr>
        <p:grpSp>
          <p:nvGrpSpPr>
            <p:cNvPr id="120" name="Group 119"/>
            <p:cNvGrpSpPr/>
            <p:nvPr/>
          </p:nvGrpSpPr>
          <p:grpSpPr>
            <a:xfrm>
              <a:off x="2539914" y="637027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25" name="Oval 124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2778622" y="566750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22" name="Oval 121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8" name="Group 127"/>
          <p:cNvGrpSpPr/>
          <p:nvPr/>
        </p:nvGrpSpPr>
        <p:grpSpPr>
          <a:xfrm rot="19510059">
            <a:off x="2373462" y="385647"/>
            <a:ext cx="495910" cy="165040"/>
            <a:chOff x="2539914" y="566750"/>
            <a:chExt cx="495910" cy="165040"/>
          </a:xfrm>
          <a:solidFill>
            <a:srgbClr val="FF0000"/>
          </a:solidFill>
        </p:grpSpPr>
        <p:grpSp>
          <p:nvGrpSpPr>
            <p:cNvPr id="129" name="Group 128"/>
            <p:cNvGrpSpPr/>
            <p:nvPr/>
          </p:nvGrpSpPr>
          <p:grpSpPr>
            <a:xfrm>
              <a:off x="2539914" y="637027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34" name="Oval 133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2778622" y="566750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31" name="Oval 130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 rot="19510059">
            <a:off x="2525862" y="538047"/>
            <a:ext cx="495910" cy="165040"/>
            <a:chOff x="2539914" y="566750"/>
            <a:chExt cx="495910" cy="165040"/>
          </a:xfrm>
          <a:solidFill>
            <a:srgbClr val="FF0000"/>
          </a:solidFill>
        </p:grpSpPr>
        <p:grpSp>
          <p:nvGrpSpPr>
            <p:cNvPr id="138" name="Group 137"/>
            <p:cNvGrpSpPr/>
            <p:nvPr/>
          </p:nvGrpSpPr>
          <p:grpSpPr>
            <a:xfrm>
              <a:off x="2539914" y="637027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43" name="Oval 142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9" name="Group 138"/>
            <p:cNvGrpSpPr/>
            <p:nvPr/>
          </p:nvGrpSpPr>
          <p:grpSpPr>
            <a:xfrm>
              <a:off x="2778622" y="566750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40" name="Oval 139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6" name="Group 145"/>
          <p:cNvGrpSpPr/>
          <p:nvPr/>
        </p:nvGrpSpPr>
        <p:grpSpPr>
          <a:xfrm rot="18549395">
            <a:off x="2311812" y="438583"/>
            <a:ext cx="495910" cy="165040"/>
            <a:chOff x="2539914" y="566750"/>
            <a:chExt cx="495910" cy="165040"/>
          </a:xfrm>
          <a:solidFill>
            <a:srgbClr val="FF0000"/>
          </a:solidFill>
        </p:grpSpPr>
        <p:grpSp>
          <p:nvGrpSpPr>
            <p:cNvPr id="147" name="Group 146"/>
            <p:cNvGrpSpPr/>
            <p:nvPr/>
          </p:nvGrpSpPr>
          <p:grpSpPr>
            <a:xfrm>
              <a:off x="2539914" y="637027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52" name="Oval 151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2778622" y="566750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49" name="Oval 148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5" name="Group 154"/>
          <p:cNvGrpSpPr/>
          <p:nvPr/>
        </p:nvGrpSpPr>
        <p:grpSpPr>
          <a:xfrm rot="18549395">
            <a:off x="2439552" y="689615"/>
            <a:ext cx="495910" cy="165040"/>
            <a:chOff x="2539914" y="566750"/>
            <a:chExt cx="495910" cy="165040"/>
          </a:xfrm>
          <a:solidFill>
            <a:srgbClr val="FF0000"/>
          </a:solidFill>
        </p:grpSpPr>
        <p:grpSp>
          <p:nvGrpSpPr>
            <p:cNvPr id="156" name="Group 155"/>
            <p:cNvGrpSpPr/>
            <p:nvPr/>
          </p:nvGrpSpPr>
          <p:grpSpPr>
            <a:xfrm>
              <a:off x="2539914" y="637027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61" name="Oval 160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2778622" y="566750"/>
              <a:ext cx="257202" cy="94763"/>
              <a:chOff x="2539914" y="637027"/>
              <a:chExt cx="257202" cy="94763"/>
            </a:xfrm>
            <a:grpFill/>
          </p:grpSpPr>
          <p:sp>
            <p:nvSpPr>
              <p:cNvPr id="158" name="Oval 157"/>
              <p:cNvSpPr/>
              <p:nvPr/>
            </p:nvSpPr>
            <p:spPr>
              <a:xfrm>
                <a:off x="2539914" y="686071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2630664" y="665865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2710808" y="637027"/>
                <a:ext cx="86308" cy="45719"/>
              </a:xfrm>
              <a:prstGeom prst="ellips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4" name="Oval 163"/>
          <p:cNvSpPr/>
          <p:nvPr/>
        </p:nvSpPr>
        <p:spPr>
          <a:xfrm>
            <a:off x="818110" y="406188"/>
            <a:ext cx="211264" cy="1973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129798" y="682351"/>
            <a:ext cx="211264" cy="1973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/>
          <p:nvPr/>
        </p:nvSpPr>
        <p:spPr>
          <a:xfrm>
            <a:off x="440241" y="255695"/>
            <a:ext cx="211264" cy="1973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/>
          <p:nvPr/>
        </p:nvSpPr>
        <p:spPr>
          <a:xfrm>
            <a:off x="758206" y="986224"/>
            <a:ext cx="211264" cy="1973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Arrow Connector 168"/>
          <p:cNvCxnSpPr/>
          <p:nvPr/>
        </p:nvCxnSpPr>
        <p:spPr>
          <a:xfrm>
            <a:off x="969470" y="1331907"/>
            <a:ext cx="1570512" cy="7006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61" idx="2"/>
          </p:cNvCxnSpPr>
          <p:nvPr/>
        </p:nvCxnSpPr>
        <p:spPr>
          <a:xfrm>
            <a:off x="2577200" y="1002077"/>
            <a:ext cx="90828" cy="9187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7" name="Picture 17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17" y="3874187"/>
            <a:ext cx="3238083" cy="171830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TextBox 177"/>
          <p:cNvSpPr txBox="1"/>
          <p:nvPr/>
        </p:nvSpPr>
        <p:spPr>
          <a:xfrm>
            <a:off x="6632349" y="560482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Spectrophotometry</a:t>
            </a:r>
            <a:endParaRPr lang="en-US" dirty="0"/>
          </a:p>
        </p:txBody>
      </p:sp>
      <p:sp>
        <p:nvSpPr>
          <p:cNvPr id="179" name="TextBox 178"/>
          <p:cNvSpPr txBox="1"/>
          <p:nvPr/>
        </p:nvSpPr>
        <p:spPr>
          <a:xfrm>
            <a:off x="2956326" y="1527979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P1</a:t>
            </a:r>
            <a:endParaRPr lang="en-US" b="1" dirty="0"/>
          </a:p>
        </p:txBody>
      </p:sp>
      <p:sp>
        <p:nvSpPr>
          <p:cNvPr id="180" name="TextBox 179"/>
          <p:cNvSpPr txBox="1"/>
          <p:nvPr/>
        </p:nvSpPr>
        <p:spPr>
          <a:xfrm>
            <a:off x="3380839" y="366013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P2</a:t>
            </a:r>
            <a:endParaRPr lang="en-US" b="1" dirty="0"/>
          </a:p>
        </p:txBody>
      </p:sp>
      <p:sp>
        <p:nvSpPr>
          <p:cNvPr id="181" name="TextBox 180"/>
          <p:cNvSpPr txBox="1"/>
          <p:nvPr/>
        </p:nvSpPr>
        <p:spPr>
          <a:xfrm>
            <a:off x="5341352" y="38491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P2</a:t>
            </a:r>
            <a:endParaRPr lang="en-US" b="1" dirty="0"/>
          </a:p>
        </p:txBody>
      </p:sp>
      <p:sp>
        <p:nvSpPr>
          <p:cNvPr id="182" name="TextBox 181"/>
          <p:cNvSpPr txBox="1"/>
          <p:nvPr/>
        </p:nvSpPr>
        <p:spPr>
          <a:xfrm>
            <a:off x="6204027" y="3504855"/>
            <a:ext cx="424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P4</a:t>
            </a:r>
            <a:endParaRPr lang="en-US" b="1" dirty="0"/>
          </a:p>
        </p:txBody>
      </p:sp>
      <p:sp>
        <p:nvSpPr>
          <p:cNvPr id="183" name="TextBox 182"/>
          <p:cNvSpPr txBox="1"/>
          <p:nvPr/>
        </p:nvSpPr>
        <p:spPr>
          <a:xfrm>
            <a:off x="440241" y="152797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MENs</a:t>
            </a:r>
            <a:endParaRPr lang="en-US" dirty="0"/>
          </a:p>
        </p:txBody>
      </p:sp>
      <p:sp>
        <p:nvSpPr>
          <p:cNvPr id="184" name="TextBox 183"/>
          <p:cNvSpPr txBox="1"/>
          <p:nvPr/>
        </p:nvSpPr>
        <p:spPr>
          <a:xfrm>
            <a:off x="2815541" y="656982"/>
            <a:ext cx="77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AZTTP</a:t>
            </a:r>
            <a:endParaRPr lang="en-US" dirty="0"/>
          </a:p>
        </p:txBody>
      </p:sp>
      <p:sp>
        <p:nvSpPr>
          <p:cNvPr id="185" name="Oval 184"/>
          <p:cNvSpPr/>
          <p:nvPr/>
        </p:nvSpPr>
        <p:spPr>
          <a:xfrm>
            <a:off x="478166" y="900116"/>
            <a:ext cx="211264" cy="1973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/>
          <p:cNvSpPr/>
          <p:nvPr/>
        </p:nvSpPr>
        <p:spPr>
          <a:xfrm>
            <a:off x="748570" y="620233"/>
            <a:ext cx="211264" cy="1973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/>
          <p:cNvSpPr/>
          <p:nvPr/>
        </p:nvSpPr>
        <p:spPr>
          <a:xfrm>
            <a:off x="60258" y="896396"/>
            <a:ext cx="211264" cy="1973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/>
          <p:cNvSpPr/>
          <p:nvPr/>
        </p:nvSpPr>
        <p:spPr>
          <a:xfrm>
            <a:off x="370701" y="469740"/>
            <a:ext cx="211264" cy="1973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/>
          <p:cNvSpPr/>
          <p:nvPr/>
        </p:nvSpPr>
        <p:spPr>
          <a:xfrm>
            <a:off x="688666" y="1200269"/>
            <a:ext cx="211264" cy="1973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1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24</Words>
  <Application>Microsoft Macintosh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gur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ez be</dc:creator>
  <cp:lastModifiedBy>ez be</cp:lastModifiedBy>
  <cp:revision>9</cp:revision>
  <dcterms:created xsi:type="dcterms:W3CDTF">2013-03-30T21:31:27Z</dcterms:created>
  <dcterms:modified xsi:type="dcterms:W3CDTF">2013-03-31T03:01:09Z</dcterms:modified>
</cp:coreProperties>
</file>