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03" autoAdjust="0"/>
    <p:restoredTop sz="94660"/>
  </p:normalViewPr>
  <p:slideViewPr>
    <p:cSldViewPr>
      <p:cViewPr varScale="1">
        <p:scale>
          <a:sx n="70" d="100"/>
          <a:sy n="70" d="100"/>
        </p:scale>
        <p:origin x="-79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F203-9645-41B1-92F6-44A740B01835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E731D-0997-4454-B563-0D0938D0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555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F203-9645-41B1-92F6-44A740B01835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E731D-0997-4454-B563-0D0938D0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522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F203-9645-41B1-92F6-44A740B01835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E731D-0997-4454-B563-0D0938D0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79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F203-9645-41B1-92F6-44A740B01835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E731D-0997-4454-B563-0D0938D0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27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F203-9645-41B1-92F6-44A740B01835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E731D-0997-4454-B563-0D0938D0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954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F203-9645-41B1-92F6-44A740B01835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E731D-0997-4454-B563-0D0938D0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509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F203-9645-41B1-92F6-44A740B01835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E731D-0997-4454-B563-0D0938D0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007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F203-9645-41B1-92F6-44A740B01835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E731D-0997-4454-B563-0D0938D0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62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F203-9645-41B1-92F6-44A740B01835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E731D-0997-4454-B563-0D0938D0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065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F203-9645-41B1-92F6-44A740B01835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E731D-0997-4454-B563-0D0938D0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924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F203-9645-41B1-92F6-44A740B01835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E731D-0997-4454-B563-0D0938D0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786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EF203-9645-41B1-92F6-44A740B01835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E731D-0997-4454-B563-0D0938D0B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71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Documents and Settings\Owner\My Documents\Whitenose Syndrome\TLC\7-12-12\7-12-1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82" t="16843" r="68183" b="5637"/>
          <a:stretch/>
        </p:blipFill>
        <p:spPr bwMode="auto">
          <a:xfrm>
            <a:off x="7409795" y="762000"/>
            <a:ext cx="1429405" cy="2024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Documents and Settings\Owner\My Documents\My Pictures\PhD pics\bat pics\Silver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09" t="41466" r="46949"/>
          <a:stretch/>
        </p:blipFill>
        <p:spPr bwMode="auto">
          <a:xfrm>
            <a:off x="685800" y="685800"/>
            <a:ext cx="1552433" cy="2118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urved Down Arrow 7"/>
          <p:cNvSpPr/>
          <p:nvPr/>
        </p:nvSpPr>
        <p:spPr>
          <a:xfrm>
            <a:off x="1676400" y="642582"/>
            <a:ext cx="2895600" cy="609600"/>
          </a:xfrm>
          <a:prstGeom prst="curved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38233" y="-3749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Remove Sebum </a:t>
            </a:r>
          </a:p>
          <a:p>
            <a:pPr algn="ctr"/>
            <a:r>
              <a:rPr lang="en-US" b="1" dirty="0" smtClean="0"/>
              <a:t>with Solvents</a:t>
            </a:r>
            <a:endParaRPr lang="en-US" b="1" dirty="0"/>
          </a:p>
        </p:txBody>
      </p:sp>
      <p:pic>
        <p:nvPicPr>
          <p:cNvPr id="1027" name="Picture 3" descr="C:\Documents and Settings\Owner\Local Settings\Temporary Internet Files\Content.IE5\6QVU34RV\MC900436922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143000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urved Down Arrow 11"/>
          <p:cNvSpPr/>
          <p:nvPr/>
        </p:nvSpPr>
        <p:spPr>
          <a:xfrm>
            <a:off x="4726675" y="642582"/>
            <a:ext cx="2895600" cy="609600"/>
          </a:xfrm>
          <a:prstGeom prst="curved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9775" y="2435196"/>
            <a:ext cx="493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P1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298175" y="-375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Separate Lipids with TLC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927961" y="2409947"/>
            <a:ext cx="493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P2</a:t>
            </a:r>
            <a:endParaRPr lang="en-US" b="1" dirty="0"/>
          </a:p>
        </p:txBody>
      </p:sp>
      <p:grpSp>
        <p:nvGrpSpPr>
          <p:cNvPr id="17" name="Group 16"/>
          <p:cNvGrpSpPr/>
          <p:nvPr/>
        </p:nvGrpSpPr>
        <p:grpSpPr>
          <a:xfrm>
            <a:off x="110736" y="3247727"/>
            <a:ext cx="4101662" cy="2641613"/>
            <a:chOff x="381000" y="1411242"/>
            <a:chExt cx="8153399" cy="4040837"/>
          </a:xfrm>
        </p:grpSpPr>
        <p:pic>
          <p:nvPicPr>
            <p:cNvPr id="18" name="Picture 2"/>
            <p:cNvPicPr>
              <a:picLocks noChangeAspect="1" noChangeArrowheads="1"/>
            </p:cNvPicPr>
            <p:nvPr/>
          </p:nvPicPr>
          <p:blipFill rotWithShape="1">
            <a:blip r:embed="rId6" cstate="print"/>
            <a:srcRect t="12927" r="3030"/>
            <a:stretch/>
          </p:blipFill>
          <p:spPr bwMode="auto">
            <a:xfrm>
              <a:off x="381000" y="1411242"/>
              <a:ext cx="8153399" cy="40408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9" name="Rectangle 18"/>
            <p:cNvSpPr/>
            <p:nvPr/>
          </p:nvSpPr>
          <p:spPr>
            <a:xfrm>
              <a:off x="8382000" y="1411242"/>
              <a:ext cx="152399" cy="18895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490182" y="2971572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Recover Bands and Profile with MALDI-TOF MS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887759" y="6006919"/>
            <a:ext cx="493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P3</a:t>
            </a:r>
            <a:endParaRPr lang="en-US" b="1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824615"/>
              </p:ext>
            </p:extLst>
          </p:nvPr>
        </p:nvGraphicFramePr>
        <p:xfrm>
          <a:off x="4419486" y="4114800"/>
          <a:ext cx="4679950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5114"/>
                <a:gridCol w="1674381"/>
                <a:gridCol w="1100455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Composition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Composition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Mass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Na</a:t>
                      </a:r>
                      <a:r>
                        <a:rPr lang="en-US" sz="1800" baseline="30000" dirty="0" err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TAGs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Na</a:t>
                      </a:r>
                      <a:r>
                        <a:rPr lang="en-US" sz="1800" baseline="30000" dirty="0" err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TAGs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OOO,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LnSS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LSO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r>
                        <a:rPr lang="en-US" sz="1800" baseline="-25000" dirty="0">
                          <a:solidFill>
                            <a:schemeClr val="tx1"/>
                          </a:solidFill>
                          <a:effectLst/>
                        </a:rPr>
                        <a:t>57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r>
                        <a:rPr lang="en-US" sz="1800" baseline="-25000" dirty="0">
                          <a:solidFill>
                            <a:schemeClr val="tx1"/>
                          </a:solidFill>
                          <a:effectLst/>
                        </a:rPr>
                        <a:t>104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r>
                        <a:rPr lang="en-US" sz="1800" baseline="-250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907.8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LLnLn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r>
                        <a:rPr lang="en-US" sz="1800" baseline="-25000" dirty="0">
                          <a:solidFill>
                            <a:schemeClr val="tx1"/>
                          </a:solidFill>
                          <a:effectLst/>
                        </a:rPr>
                        <a:t>57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r>
                        <a:rPr lang="en-US" sz="1800" baseline="-25000" dirty="0">
                          <a:solidFill>
                            <a:schemeClr val="tx1"/>
                          </a:solidFill>
                          <a:effectLst/>
                        </a:rPr>
                        <a:t>94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r>
                        <a:rPr lang="en-US" sz="1800" baseline="-250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897.7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3" name="Curved Down Arrow 22"/>
          <p:cNvSpPr/>
          <p:nvPr/>
        </p:nvSpPr>
        <p:spPr>
          <a:xfrm>
            <a:off x="3733799" y="3066454"/>
            <a:ext cx="2057401" cy="609600"/>
          </a:xfrm>
          <a:prstGeom prst="curved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15000" y="3123972"/>
            <a:ext cx="342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Process Spectra with Instrument Software and Analyze with Online Chemical Database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429516" y="5335342"/>
            <a:ext cx="818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P4, P5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45369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47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Arkansas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Evan Pannkuk</dc:creator>
  <cp:lastModifiedBy>Evan Pannkuk</cp:lastModifiedBy>
  <cp:revision>3</cp:revision>
  <dcterms:created xsi:type="dcterms:W3CDTF">2013-07-02T13:57:08Z</dcterms:created>
  <dcterms:modified xsi:type="dcterms:W3CDTF">2013-07-02T14:40:57Z</dcterms:modified>
</cp:coreProperties>
</file>