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95668-D945-E241-A877-8C5B065359F9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654E3-1FB0-5340-AE0D-7EBA0754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goal of the following experiment is to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structural changes in electrodes undergoing cycling in batteries in real time.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4E3-1FB0-5340-AE0D-7EBA0754D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achieved by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assembling test cells modified so that electrode processes can be studied in the beam line at a synchrotron radiation facility, as the devices undergo charge and discharge.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4E3-1FB0-5340-AE0D-7EBA0754D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second step,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collected on the test cells at the beam line as a function of time and working conditions (for example, different voltage limits during cycling for different cells).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(P2)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4E3-1FB0-5340-AE0D-7EBA0754D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is processed and analyzed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observe the structural changes that occur as a function of state-of-charge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(P3)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4E3-1FB0-5340-AE0D-7EBA0754D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are obtained that provide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insight into the functioning of the electrodes, including phase changes and degradation processes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of diffraction data and interpretation.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(P4)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654E3-1FB0-5340-AE0D-7EBA0754DE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6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72F1-16A3-C045-8980-22E14DE2942A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202E-A567-EA49-83CE-767C86B0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7"/>
          <a:stretch/>
        </p:blipFill>
        <p:spPr bwMode="auto">
          <a:xfrm>
            <a:off x="1828800" y="1604645"/>
            <a:ext cx="5486400" cy="3648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127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ne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0" y="1860881"/>
            <a:ext cx="2777155" cy="20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m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74" y="2080661"/>
            <a:ext cx="2810614" cy="20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0591" y="2250946"/>
            <a:ext cx="1979668" cy="19661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t="16483" b="-16483"/>
          <a:stretch/>
        </p:blipFill>
        <p:spPr>
          <a:xfrm>
            <a:off x="4149829" y="2250946"/>
            <a:ext cx="2656662" cy="25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85" y="1448200"/>
            <a:ext cx="8225759" cy="3992355"/>
            <a:chOff x="714485" y="1448200"/>
            <a:chExt cx="8225759" cy="3992355"/>
          </a:xfrm>
        </p:grpSpPr>
        <p:grpSp>
          <p:nvGrpSpPr>
            <p:cNvPr id="3" name="Group 42"/>
            <p:cNvGrpSpPr/>
            <p:nvPr/>
          </p:nvGrpSpPr>
          <p:grpSpPr>
            <a:xfrm>
              <a:off x="714485" y="1448200"/>
              <a:ext cx="8225759" cy="3761675"/>
              <a:chOff x="-21165" y="3152317"/>
              <a:chExt cx="8225759" cy="3761675"/>
            </a:xfrm>
          </p:grpSpPr>
          <p:pic>
            <p:nvPicPr>
              <p:cNvPr id="13" name="Picture 12" descr="TC26P_B_stacked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165" y="3152317"/>
                <a:ext cx="5918205" cy="376167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12370" y="5744799"/>
                <a:ext cx="13377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/>
                    <a:cs typeface="Arial"/>
                  </a:rPr>
                  <a:t>Charge</a:t>
                </a:r>
                <a:endParaRPr lang="en-US" sz="2400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03903" y="5256595"/>
                <a:ext cx="1617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Discharge</a:t>
                </a:r>
                <a:endParaRPr lang="en-US" sz="2400" dirty="0">
                  <a:solidFill>
                    <a:srgbClr val="008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60124" y="4575794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9095" y="3310106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775229" y="4196961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3865356" y="5008363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3716963" y="5008363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61578" y="3263032"/>
                <a:ext cx="64008" cy="64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35228" y="3958324"/>
                <a:ext cx="64008" cy="64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33494" y="4901478"/>
                <a:ext cx="64008" cy="64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1159391" y="3326122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003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319677" y="4560536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101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2297560" y="4276710"/>
                <a:ext cx="816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006/102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2902967" y="4038349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104</a:t>
                </a:r>
                <a:endParaRPr lang="en-US" sz="14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 flipV="1">
                <a:off x="2893582" y="4941735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3058313" y="4935346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3236146" y="4651266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015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3930754" y="4594404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107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3776865" y="4664285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009</a:t>
                </a:r>
                <a:endParaRPr lang="en-US" sz="1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4144591" y="4571081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018</a:t>
                </a:r>
                <a:endParaRPr lang="en-US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6200000">
                <a:off x="4272654" y="4366394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110</a:t>
                </a:r>
                <a:endParaRPr lang="en-US" sz="1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4503170" y="4803252"/>
                <a:ext cx="484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113</a:t>
                </a:r>
                <a:endParaRPr lang="en-US" sz="1400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5235618" y="4879805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542723" y="4677750"/>
                <a:ext cx="64008" cy="6400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60025" y="4498766"/>
                <a:ext cx="141036" cy="14103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5960025" y="4747236"/>
                <a:ext cx="141036" cy="1410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89440" y="4342205"/>
                <a:ext cx="2115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Current Collector</a:t>
                </a:r>
                <a:endParaRPr lang="en-US" sz="2000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01061" y="4601435"/>
                <a:ext cx="11713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Polymer</a:t>
                </a:r>
                <a:endParaRPr lang="en-US" sz="20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034378" y="3231031"/>
                <a:ext cx="13514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/>
                    <a:cs typeface="Arial"/>
                  </a:rPr>
                  <a:t>5% Al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40023" y="2492844"/>
              <a:ext cx="320009" cy="1197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75548" y="2950082"/>
              <a:ext cx="1647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Intensity (</a:t>
              </a:r>
              <a:r>
                <a:rPr lang="en-US" dirty="0" err="1" smtClean="0">
                  <a:latin typeface="Arial"/>
                  <a:cs typeface="Arial"/>
                </a:rPr>
                <a:t>a.u</a:t>
              </a:r>
              <a:r>
                <a:rPr lang="en-US" dirty="0" smtClean="0">
                  <a:latin typeface="Arial"/>
                  <a:cs typeface="Arial"/>
                </a:rPr>
                <a:t>.)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3817" y="4760347"/>
              <a:ext cx="5611858" cy="44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8525" y="4671113"/>
              <a:ext cx="47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0075" y="4671113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7108" y="464033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3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4895" y="464033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4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5844" y="464033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5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9216" y="5040445"/>
              <a:ext cx="1633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  <a:cs typeface="Arial"/>
                </a:rPr>
                <a:t>q (2π/d), 1/</a:t>
              </a:r>
              <a:r>
                <a:rPr lang="en-US" sz="2000" dirty="0" err="1" smtClean="0">
                  <a:latin typeface="Arial"/>
                  <a:cs typeface="Arial"/>
                </a:rPr>
                <a:t>Å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18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208</Words>
  <Application>Microsoft Macintosh PowerPoint</Application>
  <PresentationFormat>On-screen Show (4:3)</PresentationFormat>
  <Paragraphs>34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Marca Doeff</dc:creator>
  <cp:lastModifiedBy>Marca Doeff</cp:lastModifiedBy>
  <cp:revision>6</cp:revision>
  <dcterms:created xsi:type="dcterms:W3CDTF">2013-05-29T21:44:40Z</dcterms:created>
  <dcterms:modified xsi:type="dcterms:W3CDTF">2013-05-29T22:01:18Z</dcterms:modified>
</cp:coreProperties>
</file>