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6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9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4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0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9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0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0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0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0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F04DF-5F65-4F6E-9474-857B3FC908F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C3B9C-80C2-428F-8B64-B5C912CAD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4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52500" y="802332"/>
            <a:ext cx="1905000" cy="2514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900237" y="905280"/>
            <a:ext cx="28575" cy="1981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00199" y="2544184"/>
            <a:ext cx="76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076325" y="730565"/>
            <a:ext cx="1676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362199" y="558352"/>
            <a:ext cx="0" cy="11430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625060" y="801242"/>
            <a:ext cx="1" cy="690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82347" y="844865"/>
            <a:ext cx="0" cy="21336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46364" y="3340489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Assemble bioreactor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1435070" y="508982"/>
            <a:ext cx="0" cy="20146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6" idx="3"/>
            <a:endCxn id="16" idx="3"/>
          </p:cNvCxnSpPr>
          <p:nvPr/>
        </p:nvCxnSpPr>
        <p:spPr>
          <a:xfrm>
            <a:off x="1321828" y="92568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1557137" y="2888657"/>
            <a:ext cx="743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73629" y="499738"/>
            <a:ext cx="0" cy="20239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1618527" y="3000372"/>
            <a:ext cx="96524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-13063" y="1701352"/>
            <a:ext cx="8322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pO2 sensor</a:t>
            </a:r>
            <a:endParaRPr lang="en-US" sz="1100" dirty="0"/>
          </a:p>
        </p:txBody>
      </p:sp>
      <p:sp>
        <p:nvSpPr>
          <p:cNvPr id="69" name="Right Arrow 68"/>
          <p:cNvSpPr/>
          <p:nvPr/>
        </p:nvSpPr>
        <p:spPr>
          <a:xfrm>
            <a:off x="914400" y="2447461"/>
            <a:ext cx="4953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256903" y="2283383"/>
            <a:ext cx="66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pH sensor</a:t>
            </a:r>
            <a:endParaRPr lang="en-US" sz="1200" dirty="0"/>
          </a:p>
        </p:txBody>
      </p:sp>
      <p:sp>
        <p:nvSpPr>
          <p:cNvPr id="71" name="Right Arrow 70"/>
          <p:cNvSpPr/>
          <p:nvPr/>
        </p:nvSpPr>
        <p:spPr>
          <a:xfrm rot="10800000">
            <a:off x="2020724" y="2247109"/>
            <a:ext cx="11049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160249" y="2169641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impeller</a:t>
            </a:r>
            <a:endParaRPr lang="en-US" sz="1200" dirty="0"/>
          </a:p>
        </p:txBody>
      </p:sp>
      <p:sp>
        <p:nvSpPr>
          <p:cNvPr id="75" name="Right Arrow 74"/>
          <p:cNvSpPr/>
          <p:nvPr/>
        </p:nvSpPr>
        <p:spPr>
          <a:xfrm rot="10800000">
            <a:off x="2415519" y="1017403"/>
            <a:ext cx="10668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3536748" y="931129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Antifoam sensor</a:t>
            </a:r>
            <a:endParaRPr lang="en-US" sz="1200" dirty="0"/>
          </a:p>
        </p:txBody>
      </p:sp>
      <p:sp>
        <p:nvSpPr>
          <p:cNvPr id="78" name="TextBox 77"/>
          <p:cNvSpPr txBox="1"/>
          <p:nvPr/>
        </p:nvSpPr>
        <p:spPr>
          <a:xfrm>
            <a:off x="3185576" y="276634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Aerator</a:t>
            </a:r>
            <a:endParaRPr lang="en-US" sz="1200" dirty="0"/>
          </a:p>
        </p:txBody>
      </p:sp>
      <p:sp>
        <p:nvSpPr>
          <p:cNvPr id="79" name="Right Arrow 78"/>
          <p:cNvSpPr/>
          <p:nvPr/>
        </p:nvSpPr>
        <p:spPr>
          <a:xfrm rot="10800000">
            <a:off x="2643724" y="2837496"/>
            <a:ext cx="5418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/>
          <p:nvPr/>
        </p:nvCxnSpPr>
        <p:spPr>
          <a:xfrm>
            <a:off x="1086819" y="547407"/>
            <a:ext cx="19050" cy="232171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ight Arrow 82"/>
          <p:cNvSpPr/>
          <p:nvPr/>
        </p:nvSpPr>
        <p:spPr>
          <a:xfrm>
            <a:off x="480245" y="2866887"/>
            <a:ext cx="60657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114300" y="2920961"/>
            <a:ext cx="8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Sampling port</a:t>
            </a:r>
            <a:endParaRPr lang="en-US" sz="1200" dirty="0"/>
          </a:p>
        </p:txBody>
      </p:sp>
      <p:sp>
        <p:nvSpPr>
          <p:cNvPr id="3" name="Right Arrow 2"/>
          <p:cNvSpPr/>
          <p:nvPr/>
        </p:nvSpPr>
        <p:spPr>
          <a:xfrm>
            <a:off x="4783183" y="2477942"/>
            <a:ext cx="627017" cy="132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24600" y="981063"/>
            <a:ext cx="1905000" cy="235295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05600" y="1583461"/>
            <a:ext cx="381000" cy="329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559040" y="1570547"/>
            <a:ext cx="365760" cy="319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10300" y="332416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Autoclave bioreactor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2014" y="3823369"/>
            <a:ext cx="2724150" cy="26024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682" y="6044837"/>
            <a:ext cx="2724150" cy="381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52500" y="6178187"/>
            <a:ext cx="1710273" cy="1143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32293" y="4021880"/>
            <a:ext cx="4191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11361" y="4582475"/>
            <a:ext cx="228601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1318331" y="4389664"/>
            <a:ext cx="1139174" cy="15621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44938" y="4332514"/>
            <a:ext cx="1139173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21" idx="5"/>
          </p:cNvCxnSpPr>
          <p:nvPr/>
        </p:nvCxnSpPr>
        <p:spPr>
          <a:xfrm>
            <a:off x="2317283" y="4430075"/>
            <a:ext cx="3830" cy="131213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887918" y="4446814"/>
            <a:ext cx="0" cy="990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713013" y="5420675"/>
            <a:ext cx="3920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ight Arrow 39"/>
          <p:cNvSpPr/>
          <p:nvPr/>
        </p:nvSpPr>
        <p:spPr>
          <a:xfrm>
            <a:off x="819216" y="1832157"/>
            <a:ext cx="43808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1663128" y="5742214"/>
            <a:ext cx="66587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713013" y="5268275"/>
            <a:ext cx="3881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101149" y="4250480"/>
            <a:ext cx="0" cy="67489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1600199" y="3994666"/>
            <a:ext cx="609601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857196" y="4040385"/>
            <a:ext cx="57329" cy="3896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663128" y="5638800"/>
            <a:ext cx="4988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857196" y="56388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105027" y="566165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051264" y="5562600"/>
            <a:ext cx="49741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794089" y="5562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1618527" y="4250480"/>
            <a:ext cx="6534" cy="8356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1537023" y="4198202"/>
            <a:ext cx="15720" cy="91902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1600199" y="4136180"/>
            <a:ext cx="1152526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1552680" y="4087347"/>
            <a:ext cx="1304820" cy="1143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435070" y="4250480"/>
            <a:ext cx="0" cy="135783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64678" y="6504213"/>
            <a:ext cx="4407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Start aeration, impeller, calibrate O2 probe </a:t>
            </a:r>
            <a:endParaRPr lang="en-US" dirty="0"/>
          </a:p>
        </p:txBody>
      </p:sp>
      <p:sp>
        <p:nvSpPr>
          <p:cNvPr id="92" name="Right Arrow 91"/>
          <p:cNvSpPr/>
          <p:nvPr/>
        </p:nvSpPr>
        <p:spPr>
          <a:xfrm>
            <a:off x="3886200" y="4942114"/>
            <a:ext cx="1022148" cy="1440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21" idx="5"/>
          </p:cNvCxnSpPr>
          <p:nvPr/>
        </p:nvCxnSpPr>
        <p:spPr>
          <a:xfrm>
            <a:off x="2317283" y="4430075"/>
            <a:ext cx="597366" cy="37052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10300" y="5420675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Inoculate, monitor run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3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14400" y="1143000"/>
            <a:ext cx="1905000" cy="2514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1794510" y="1143000"/>
            <a:ext cx="28575" cy="1981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443174" y="2819400"/>
            <a:ext cx="76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028700" y="1109522"/>
            <a:ext cx="1676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373086" y="950189"/>
            <a:ext cx="0" cy="11430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617103" y="1176478"/>
            <a:ext cx="1" cy="690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82348" y="1261922"/>
            <a:ext cx="0" cy="21336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0" y="3810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Assemble bioreactor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294372" y="905280"/>
            <a:ext cx="0" cy="20146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3"/>
            <a:endCxn id="5" idx="3"/>
          </p:cNvCxnSpPr>
          <p:nvPr/>
        </p:nvCxnSpPr>
        <p:spPr>
          <a:xfrm>
            <a:off x="1274203" y="13046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443174" y="3124200"/>
            <a:ext cx="743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62594" y="877798"/>
            <a:ext cx="0" cy="20239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617103" y="3395522"/>
            <a:ext cx="965245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43174" y="1338122"/>
            <a:ext cx="0" cy="490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762000" y="1784169"/>
            <a:ext cx="381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-13063" y="1701352"/>
            <a:ext cx="8322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pO2 sensor</a:t>
            </a:r>
            <a:endParaRPr lang="en-US" sz="1100" dirty="0"/>
          </a:p>
        </p:txBody>
      </p:sp>
      <p:sp>
        <p:nvSpPr>
          <p:cNvPr id="18" name="Right Arrow 17"/>
          <p:cNvSpPr/>
          <p:nvPr/>
        </p:nvSpPr>
        <p:spPr>
          <a:xfrm>
            <a:off x="762000" y="2447461"/>
            <a:ext cx="4953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52400" y="2292828"/>
            <a:ext cx="66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pH sensor</a:t>
            </a:r>
            <a:endParaRPr lang="en-US" sz="1200" dirty="0"/>
          </a:p>
        </p:txBody>
      </p:sp>
      <p:sp>
        <p:nvSpPr>
          <p:cNvPr id="20" name="Right Arrow 19"/>
          <p:cNvSpPr/>
          <p:nvPr/>
        </p:nvSpPr>
        <p:spPr>
          <a:xfrm rot="10800000">
            <a:off x="1866900" y="2440929"/>
            <a:ext cx="11049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87040" y="2333427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impeller</a:t>
            </a:r>
            <a:endParaRPr lang="en-US" sz="1200" dirty="0"/>
          </a:p>
        </p:txBody>
      </p:sp>
      <p:sp>
        <p:nvSpPr>
          <p:cNvPr id="22" name="Right Arrow 21"/>
          <p:cNvSpPr/>
          <p:nvPr/>
        </p:nvSpPr>
        <p:spPr>
          <a:xfrm rot="10800000">
            <a:off x="2362200" y="1866900"/>
            <a:ext cx="10668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429000" y="1751259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Antifoam sensor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124200" y="29277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Aerator</a:t>
            </a:r>
            <a:endParaRPr lang="en-US" sz="1200" dirty="0"/>
          </a:p>
        </p:txBody>
      </p:sp>
      <p:sp>
        <p:nvSpPr>
          <p:cNvPr id="25" name="Right Arrow 24"/>
          <p:cNvSpPr/>
          <p:nvPr/>
        </p:nvSpPr>
        <p:spPr>
          <a:xfrm rot="10800000">
            <a:off x="2582348" y="3040381"/>
            <a:ext cx="5418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26523" y="905280"/>
            <a:ext cx="19050" cy="232171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Arrow 26"/>
          <p:cNvSpPr/>
          <p:nvPr/>
        </p:nvSpPr>
        <p:spPr>
          <a:xfrm>
            <a:off x="403076" y="3040381"/>
            <a:ext cx="60657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52400" y="3086100"/>
            <a:ext cx="8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Sampling port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9054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267200" y="950220"/>
            <a:ext cx="4419600" cy="3982071"/>
            <a:chOff x="2209800" y="818529"/>
            <a:chExt cx="4419600" cy="3982071"/>
          </a:xfrm>
        </p:grpSpPr>
        <p:sp>
          <p:nvSpPr>
            <p:cNvPr id="2" name="Rectangle 1"/>
            <p:cNvSpPr/>
            <p:nvPr/>
          </p:nvSpPr>
          <p:spPr>
            <a:xfrm>
              <a:off x="2324100" y="818529"/>
              <a:ext cx="4191000" cy="396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209800" y="4419600"/>
              <a:ext cx="4419600" cy="381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43200" y="4514850"/>
              <a:ext cx="3124200" cy="1905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562600" y="1136468"/>
              <a:ext cx="685800" cy="6161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15000" y="2129246"/>
              <a:ext cx="381000" cy="9187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5500" y="2438400"/>
              <a:ext cx="45719" cy="381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305300" y="1444534"/>
              <a:ext cx="114300" cy="68471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171950" y="1136468"/>
              <a:ext cx="390797" cy="30806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19751" y="1647114"/>
            <a:ext cx="2771503" cy="2900499"/>
            <a:chOff x="3476897" y="1290501"/>
            <a:chExt cx="2771503" cy="2900499"/>
          </a:xfrm>
        </p:grpSpPr>
        <p:cxnSp>
          <p:nvCxnSpPr>
            <p:cNvPr id="39" name="Straight Connector 38"/>
            <p:cNvCxnSpPr/>
            <p:nvPr/>
          </p:nvCxnSpPr>
          <p:spPr>
            <a:xfrm flipV="1">
              <a:off x="4038600" y="1444534"/>
              <a:ext cx="2057400" cy="30806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3476897" y="1290501"/>
              <a:ext cx="2771503" cy="2900499"/>
              <a:chOff x="3476897" y="1290501"/>
              <a:chExt cx="2771503" cy="2900499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4953000" y="1786890"/>
                <a:ext cx="914400" cy="51816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3810000" y="1290501"/>
                <a:ext cx="2057400" cy="462099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oup 4"/>
              <p:cNvGrpSpPr/>
              <p:nvPr/>
            </p:nvGrpSpPr>
            <p:grpSpPr>
              <a:xfrm>
                <a:off x="3476897" y="1598567"/>
                <a:ext cx="2771503" cy="2592433"/>
                <a:chOff x="3476897" y="1598567"/>
                <a:chExt cx="2771503" cy="2592433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>
                  <a:off x="4648200" y="1752600"/>
                  <a:ext cx="0" cy="11049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" name="Group 2"/>
                <p:cNvGrpSpPr/>
                <p:nvPr/>
              </p:nvGrpSpPr>
              <p:grpSpPr>
                <a:xfrm>
                  <a:off x="3476897" y="1752600"/>
                  <a:ext cx="1828800" cy="2438400"/>
                  <a:chOff x="3476897" y="1752600"/>
                  <a:chExt cx="1828800" cy="2438400"/>
                </a:xfrm>
              </p:grpSpPr>
              <p:sp>
                <p:nvSpPr>
                  <p:cNvPr id="7" name="Rounded Rectangle 6"/>
                  <p:cNvSpPr/>
                  <p:nvPr/>
                </p:nvSpPr>
                <p:spPr>
                  <a:xfrm>
                    <a:off x="3476897" y="2057400"/>
                    <a:ext cx="1828800" cy="2133600"/>
                  </a:xfrm>
                  <a:prstGeom prst="round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" name="Oval 7"/>
                  <p:cNvSpPr/>
                  <p:nvPr/>
                </p:nvSpPr>
                <p:spPr>
                  <a:xfrm>
                    <a:off x="3560172" y="1976846"/>
                    <a:ext cx="1633945" cy="1524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3" name="Straight Connector 12"/>
                  <p:cNvCxnSpPr/>
                  <p:nvPr/>
                </p:nvCxnSpPr>
                <p:spPr>
                  <a:xfrm>
                    <a:off x="4953000" y="1752600"/>
                    <a:ext cx="0" cy="2209800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 flipH="1">
                    <a:off x="4038600" y="3962400"/>
                    <a:ext cx="914400" cy="0"/>
                  </a:xfrm>
                  <a:prstGeom prst="line">
                    <a:avLst/>
                  </a:prstGeom>
                  <a:ln w="5715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>
                    <a:stCxn id="8" idx="4"/>
                  </p:cNvCxnSpPr>
                  <p:nvPr/>
                </p:nvCxnSpPr>
                <p:spPr>
                  <a:xfrm>
                    <a:off x="4377145" y="2129246"/>
                    <a:ext cx="0" cy="137595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flipH="1">
                    <a:off x="4114800" y="35052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 flipH="1">
                    <a:off x="4114800" y="32766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4038600" y="1752600"/>
                    <a:ext cx="0" cy="1981200"/>
                  </a:xfrm>
                  <a:prstGeom prst="line">
                    <a:avLst/>
                  </a:prstGeom>
                  <a:ln w="28575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3810000" y="1752600"/>
                    <a:ext cx="0" cy="1981200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3657600" y="1752600"/>
                    <a:ext cx="0" cy="2209800"/>
                  </a:xfrm>
                  <a:prstGeom prst="line">
                    <a:avLst/>
                  </a:prstGeom>
                  <a:ln w="28575"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4648200" y="1598567"/>
                  <a:ext cx="1600200" cy="154033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" name="TextBox 17"/>
          <p:cNvSpPr txBox="1"/>
          <p:nvPr/>
        </p:nvSpPr>
        <p:spPr>
          <a:xfrm>
            <a:off x="5661167" y="5715000"/>
            <a:ext cx="16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fermentor</a:t>
            </a:r>
            <a:r>
              <a:rPr lang="en-US" dirty="0" smtClean="0"/>
              <a:t> base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93588" y="5313402"/>
            <a:ext cx="2266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assembled  bioreactor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41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1645" y="838200"/>
            <a:ext cx="4191000" cy="3962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09800" y="4419600"/>
            <a:ext cx="4419600" cy="381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4514850"/>
            <a:ext cx="3124200" cy="1905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476897" y="2057400"/>
            <a:ext cx="1828800" cy="2133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60172" y="1976846"/>
            <a:ext cx="1633945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62600" y="1136468"/>
            <a:ext cx="685800" cy="616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15000" y="2129246"/>
            <a:ext cx="381000" cy="918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05500" y="2438400"/>
            <a:ext cx="45719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1752600"/>
            <a:ext cx="0" cy="22098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38600" y="3962400"/>
            <a:ext cx="9144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4"/>
          </p:cNvCxnSpPr>
          <p:nvPr/>
        </p:nvCxnSpPr>
        <p:spPr>
          <a:xfrm>
            <a:off x="4377145" y="2129246"/>
            <a:ext cx="0" cy="1375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114800" y="35052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114800" y="32766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648200" y="1752600"/>
            <a:ext cx="0" cy="11049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038600" y="1752600"/>
            <a:ext cx="0" cy="1981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810000" y="1752600"/>
            <a:ext cx="0" cy="1981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657600" y="1752600"/>
            <a:ext cx="0" cy="220980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rved Left Arrow 30"/>
          <p:cNvSpPr/>
          <p:nvPr/>
        </p:nvSpPr>
        <p:spPr>
          <a:xfrm>
            <a:off x="4276997" y="2921181"/>
            <a:ext cx="228600" cy="190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05300" y="1444534"/>
            <a:ext cx="114300" cy="6847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171950" y="1136468"/>
            <a:ext cx="390797" cy="30806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>
            <a:off x="4953000" y="1786890"/>
            <a:ext cx="914400" cy="5181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038600" y="1444534"/>
            <a:ext cx="2057400" cy="3080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810000" y="1290501"/>
            <a:ext cx="2057400" cy="46209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133600" y="5334000"/>
            <a:ext cx="571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 bioreactor to base,  start impeller, air, 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4724400" y="3733800"/>
            <a:ext cx="1143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95800" y="3733800"/>
            <a:ext cx="66947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276997" y="3790950"/>
            <a:ext cx="85453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391297" y="3581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171950" y="3627119"/>
            <a:ext cx="45719" cy="106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4648200" y="1598567"/>
            <a:ext cx="1600200" cy="15403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281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1645" y="838200"/>
            <a:ext cx="4191000" cy="3962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09800" y="4419600"/>
            <a:ext cx="4419600" cy="381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43200" y="4514850"/>
            <a:ext cx="3124200" cy="1905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476897" y="2057400"/>
            <a:ext cx="1828800" cy="2133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60172" y="1976846"/>
            <a:ext cx="1633945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62600" y="1136468"/>
            <a:ext cx="685800" cy="616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0" y="2129246"/>
            <a:ext cx="381000" cy="918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0" y="2438400"/>
            <a:ext cx="45719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953000" y="1752600"/>
            <a:ext cx="0" cy="22098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038600" y="3962400"/>
            <a:ext cx="9144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</p:cNvCxnSpPr>
          <p:nvPr/>
        </p:nvCxnSpPr>
        <p:spPr>
          <a:xfrm>
            <a:off x="4377145" y="2129246"/>
            <a:ext cx="0" cy="1375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14800" y="35052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114800" y="32766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79373" y="1752600"/>
            <a:ext cx="0" cy="11049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38600" y="1752600"/>
            <a:ext cx="0" cy="1981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962400" y="1752600"/>
            <a:ext cx="0" cy="1981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57600" y="1752600"/>
            <a:ext cx="0" cy="220980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rved Left Arrow 18"/>
          <p:cNvSpPr/>
          <p:nvPr/>
        </p:nvSpPr>
        <p:spPr>
          <a:xfrm>
            <a:off x="4276997" y="2921181"/>
            <a:ext cx="228600" cy="190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05300" y="1444534"/>
            <a:ext cx="114300" cy="6847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171950" y="1136468"/>
            <a:ext cx="390797" cy="30806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4953000" y="1786890"/>
            <a:ext cx="914400" cy="5181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038600" y="1444534"/>
            <a:ext cx="2057400" cy="3080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977640" y="1291316"/>
            <a:ext cx="2057400" cy="46209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48840" y="5334000"/>
            <a:ext cx="571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Inoculate culture, monitor run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724400" y="3733800"/>
            <a:ext cx="1143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95800" y="3733800"/>
            <a:ext cx="66947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276997" y="3790950"/>
            <a:ext cx="85453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391297" y="3581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1950" y="3627119"/>
            <a:ext cx="45719" cy="106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733800" y="1957252"/>
            <a:ext cx="228600" cy="152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>
            <a:stCxn id="35" idx="0"/>
          </p:cNvCxnSpPr>
          <p:nvPr/>
        </p:nvCxnSpPr>
        <p:spPr>
          <a:xfrm flipV="1">
            <a:off x="3848100" y="1598567"/>
            <a:ext cx="0" cy="358685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798570" y="1290501"/>
            <a:ext cx="114300" cy="4620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3855720" y="1136468"/>
            <a:ext cx="0" cy="15403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3798570" y="1136468"/>
            <a:ext cx="1143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4779373" y="1598567"/>
            <a:ext cx="1316627" cy="15484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28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57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 Obom</dc:creator>
  <cp:lastModifiedBy>Editor</cp:lastModifiedBy>
  <cp:revision>24</cp:revision>
  <dcterms:created xsi:type="dcterms:W3CDTF">2013-05-06T18:47:37Z</dcterms:created>
  <dcterms:modified xsi:type="dcterms:W3CDTF">2013-05-21T16:02:59Z</dcterms:modified>
</cp:coreProperties>
</file>