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de-DE"/>
    </a:defPPr>
    <a:lvl1pPr marL="0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0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80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70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61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51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42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32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22" algn="l" defTabSz="4570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65A"/>
    <a:srgbClr val="BDBD4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80" autoAdjust="0"/>
    <p:restoredTop sz="99549" autoAdjust="0"/>
  </p:normalViewPr>
  <p:slideViewPr>
    <p:cSldViewPr snapToGrid="0" snapToObjects="1">
      <p:cViewPr>
        <p:scale>
          <a:sx n="72" d="100"/>
          <a:sy n="72" d="100"/>
        </p:scale>
        <p:origin x="-2400" y="-528"/>
      </p:cViewPr>
      <p:guideLst>
        <p:guide orient="horz" pos="2160"/>
        <p:guide pos="2880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938AE-1997-824D-8967-D9524F2266AB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24219-9EBF-9841-8542-E2031C54E01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810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0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80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70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61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51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42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32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22" algn="l" defTabSz="4570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83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19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3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453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16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18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34" y="1535116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72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72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39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9" y="273053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36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0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18" tIns="45710" rIns="91418" bIns="4571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18" tIns="45710" rIns="91418" bIns="4571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8D777-E2A0-0244-94C8-94DF1FAD53F0}" type="datetimeFigureOut">
              <a:rPr lang="de-DE" smtClean="0"/>
              <a:pPr/>
              <a:t>01.03.13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1" y="6356357"/>
            <a:ext cx="2895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18" tIns="45710" rIns="91418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60AA9-B204-1945-81AD-946079328A5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77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09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8" indent="-342818" algn="l" defTabSz="45709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2" indent="-285681" algn="l" defTabSz="45709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26" indent="-228545" algn="l" defTabSz="45709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16" indent="-228545" algn="l" defTabSz="45709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06" indent="-228545" algn="l" defTabSz="45709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96" indent="-228545" algn="l" defTabSz="45709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86" indent="-228545" algn="l" defTabSz="45709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78" indent="-228545" algn="l" defTabSz="45709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68" indent="-228545" algn="l" defTabSz="45709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4570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microsoft.com/office/2007/relationships/hdphoto" Target="../media/hdphoto1.wdp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jpeg"/><Relationship Id="rId9" Type="http://schemas.openxmlformats.org/officeDocument/2006/relationships/image" Target="../media/image7.jpeg"/><Relationship Id="rId10" Type="http://schemas.openxmlformats.org/officeDocument/2006/relationships/image" Target="../media/image8.png"/><Relationship Id="rId11" Type="http://schemas.openxmlformats.org/officeDocument/2006/relationships/image" Target="../media/image9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rafik 419" descr="Zellkulturflasche mit Medium.JPG"/>
          <p:cNvPicPr>
            <a:picLocks noChangeAspect="1"/>
          </p:cNvPicPr>
          <p:nvPr/>
        </p:nvPicPr>
        <p:blipFill>
          <a:blip r:embed="rId2"/>
          <a:srcRect l="19392" t="24642" r="13734" b="26124"/>
          <a:stretch>
            <a:fillRect/>
          </a:stretch>
        </p:blipFill>
        <p:spPr>
          <a:xfrm>
            <a:off x="5689711" y="2735884"/>
            <a:ext cx="1282273" cy="708652"/>
          </a:xfrm>
          <a:prstGeom prst="rect">
            <a:avLst/>
          </a:prstGeom>
        </p:spPr>
      </p:pic>
      <p:grpSp>
        <p:nvGrpSpPr>
          <p:cNvPr id="630" name="Gruppierung 629"/>
          <p:cNvGrpSpPr/>
          <p:nvPr/>
        </p:nvGrpSpPr>
        <p:grpSpPr>
          <a:xfrm>
            <a:off x="4238934" y="5126495"/>
            <a:ext cx="740315" cy="1268201"/>
            <a:chOff x="4496883" y="5004073"/>
            <a:chExt cx="740315" cy="1268201"/>
          </a:xfrm>
        </p:grpSpPr>
        <p:pic>
          <p:nvPicPr>
            <p:cNvPr id="430" name="Grafik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57" t="10656" r="35148" b="11567"/>
            <a:stretch/>
          </p:blipFill>
          <p:spPr>
            <a:xfrm>
              <a:off x="4496883" y="5004073"/>
              <a:ext cx="740315" cy="1268201"/>
            </a:xfrm>
            <a:prstGeom prst="rect">
              <a:avLst/>
            </a:prstGeom>
          </p:spPr>
        </p:pic>
        <p:grpSp>
          <p:nvGrpSpPr>
            <p:cNvPr id="629" name="Gruppierung 628"/>
            <p:cNvGrpSpPr/>
            <p:nvPr/>
          </p:nvGrpSpPr>
          <p:grpSpPr>
            <a:xfrm rot="10800000">
              <a:off x="4677129" y="5847019"/>
              <a:ext cx="436062" cy="172236"/>
              <a:chOff x="4693544" y="5869310"/>
              <a:chExt cx="436062" cy="172236"/>
            </a:xfrm>
          </p:grpSpPr>
          <p:sp>
            <p:nvSpPr>
              <p:cNvPr id="617" name="Freihandform 616"/>
              <p:cNvSpPr/>
              <p:nvPr/>
            </p:nvSpPr>
            <p:spPr>
              <a:xfrm rot="8194990" flipH="1">
                <a:off x="4693544" y="5908214"/>
                <a:ext cx="52451" cy="102990"/>
              </a:xfrm>
              <a:custGeom>
                <a:avLst/>
                <a:gdLst>
                  <a:gd name="connsiteX0" fmla="*/ 56792 w 56792"/>
                  <a:gd name="connsiteY0" fmla="*/ 0 h 128588"/>
                  <a:gd name="connsiteX1" fmla="*/ 2023 w 56792"/>
                  <a:gd name="connsiteY1" fmla="*/ 59532 h 128588"/>
                  <a:gd name="connsiteX2" fmla="*/ 11548 w 56792"/>
                  <a:gd name="connsiteY2" fmla="*/ 85725 h 128588"/>
                  <a:gd name="connsiteX3" fmla="*/ 9167 w 56792"/>
                  <a:gd name="connsiteY3" fmla="*/ 116682 h 128588"/>
                  <a:gd name="connsiteX4" fmla="*/ 6786 w 56792"/>
                  <a:gd name="connsiteY4" fmla="*/ 128588 h 128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92" h="128588">
                    <a:moveTo>
                      <a:pt x="56792" y="0"/>
                    </a:moveTo>
                    <a:cubicBezTo>
                      <a:pt x="33178" y="22622"/>
                      <a:pt x="9564" y="45245"/>
                      <a:pt x="2023" y="59532"/>
                    </a:cubicBezTo>
                    <a:cubicBezTo>
                      <a:pt x="-5518" y="73820"/>
                      <a:pt x="10357" y="76200"/>
                      <a:pt x="11548" y="85725"/>
                    </a:cubicBezTo>
                    <a:cubicBezTo>
                      <a:pt x="12739" y="95250"/>
                      <a:pt x="9961" y="109538"/>
                      <a:pt x="9167" y="116682"/>
                    </a:cubicBezTo>
                    <a:cubicBezTo>
                      <a:pt x="8373" y="123826"/>
                      <a:pt x="7579" y="126207"/>
                      <a:pt x="6786" y="128588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Freihandform 618"/>
              <p:cNvSpPr/>
              <p:nvPr/>
            </p:nvSpPr>
            <p:spPr>
              <a:xfrm rot="8194990" flipH="1">
                <a:off x="4918033" y="5947073"/>
                <a:ext cx="209471" cy="45758"/>
              </a:xfrm>
              <a:custGeom>
                <a:avLst/>
                <a:gdLst>
                  <a:gd name="connsiteX0" fmla="*/ 0 w 285750"/>
                  <a:gd name="connsiteY0" fmla="*/ 52415 h 62421"/>
                  <a:gd name="connsiteX1" fmla="*/ 90487 w 285750"/>
                  <a:gd name="connsiteY1" fmla="*/ 23840 h 62421"/>
                  <a:gd name="connsiteX2" fmla="*/ 171450 w 285750"/>
                  <a:gd name="connsiteY2" fmla="*/ 28 h 62421"/>
                  <a:gd name="connsiteX3" fmla="*/ 219075 w 285750"/>
                  <a:gd name="connsiteY3" fmla="*/ 28603 h 62421"/>
                  <a:gd name="connsiteX4" fmla="*/ 252412 w 285750"/>
                  <a:gd name="connsiteY4" fmla="*/ 61940 h 62421"/>
                  <a:gd name="connsiteX5" fmla="*/ 285750 w 285750"/>
                  <a:gd name="connsiteY5" fmla="*/ 45272 h 62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5750" h="62421">
                    <a:moveTo>
                      <a:pt x="0" y="52415"/>
                    </a:moveTo>
                    <a:lnTo>
                      <a:pt x="90487" y="23840"/>
                    </a:lnTo>
                    <a:cubicBezTo>
                      <a:pt x="119062" y="15109"/>
                      <a:pt x="150019" y="-766"/>
                      <a:pt x="171450" y="28"/>
                    </a:cubicBezTo>
                    <a:cubicBezTo>
                      <a:pt x="192881" y="822"/>
                      <a:pt x="205581" y="18284"/>
                      <a:pt x="219075" y="28603"/>
                    </a:cubicBezTo>
                    <a:cubicBezTo>
                      <a:pt x="232569" y="38922"/>
                      <a:pt x="241300" y="59162"/>
                      <a:pt x="252412" y="61940"/>
                    </a:cubicBezTo>
                    <a:cubicBezTo>
                      <a:pt x="263524" y="64718"/>
                      <a:pt x="274637" y="54995"/>
                      <a:pt x="285750" y="45272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Freihandform 619"/>
              <p:cNvSpPr/>
              <p:nvPr/>
            </p:nvSpPr>
            <p:spPr>
              <a:xfrm rot="8194990" flipH="1">
                <a:off x="4968186" y="5881295"/>
                <a:ext cx="86407" cy="96116"/>
              </a:xfrm>
              <a:custGeom>
                <a:avLst/>
                <a:gdLst>
                  <a:gd name="connsiteX0" fmla="*/ 0 w 104775"/>
                  <a:gd name="connsiteY0" fmla="*/ 0 h 121443"/>
                  <a:gd name="connsiteX1" fmla="*/ 30956 w 104775"/>
                  <a:gd name="connsiteY1" fmla="*/ 61912 h 121443"/>
                  <a:gd name="connsiteX2" fmla="*/ 64293 w 104775"/>
                  <a:gd name="connsiteY2" fmla="*/ 104775 h 121443"/>
                  <a:gd name="connsiteX3" fmla="*/ 97631 w 104775"/>
                  <a:gd name="connsiteY3" fmla="*/ 116681 h 121443"/>
                  <a:gd name="connsiteX4" fmla="*/ 104775 w 104775"/>
                  <a:gd name="connsiteY4" fmla="*/ 121443 h 121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121443">
                    <a:moveTo>
                      <a:pt x="0" y="0"/>
                    </a:moveTo>
                    <a:cubicBezTo>
                      <a:pt x="10120" y="22225"/>
                      <a:pt x="20241" y="44450"/>
                      <a:pt x="30956" y="61912"/>
                    </a:cubicBezTo>
                    <a:cubicBezTo>
                      <a:pt x="41672" y="79375"/>
                      <a:pt x="53181" y="95647"/>
                      <a:pt x="64293" y="104775"/>
                    </a:cubicBezTo>
                    <a:cubicBezTo>
                      <a:pt x="75406" y="113903"/>
                      <a:pt x="90884" y="113903"/>
                      <a:pt x="97631" y="116681"/>
                    </a:cubicBezTo>
                    <a:cubicBezTo>
                      <a:pt x="104378" y="119459"/>
                      <a:pt x="104576" y="120451"/>
                      <a:pt x="104775" y="121443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Freihandform 620"/>
              <p:cNvSpPr/>
              <p:nvPr/>
            </p:nvSpPr>
            <p:spPr>
              <a:xfrm rot="8194990" flipH="1">
                <a:off x="4913928" y="5869310"/>
                <a:ext cx="92516" cy="132500"/>
              </a:xfrm>
              <a:custGeom>
                <a:avLst/>
                <a:gdLst>
                  <a:gd name="connsiteX0" fmla="*/ 0 w 126206"/>
                  <a:gd name="connsiteY0" fmla="*/ 0 h 159544"/>
                  <a:gd name="connsiteX1" fmla="*/ 30956 w 126206"/>
                  <a:gd name="connsiteY1" fmla="*/ 61913 h 159544"/>
                  <a:gd name="connsiteX2" fmla="*/ 66675 w 126206"/>
                  <a:gd name="connsiteY2" fmla="*/ 126207 h 159544"/>
                  <a:gd name="connsiteX3" fmla="*/ 126206 w 126206"/>
                  <a:gd name="connsiteY3" fmla="*/ 159544 h 159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206" h="159544">
                    <a:moveTo>
                      <a:pt x="0" y="0"/>
                    </a:moveTo>
                    <a:cubicBezTo>
                      <a:pt x="9922" y="20439"/>
                      <a:pt x="19844" y="40879"/>
                      <a:pt x="30956" y="61913"/>
                    </a:cubicBezTo>
                    <a:cubicBezTo>
                      <a:pt x="42068" y="82947"/>
                      <a:pt x="50800" y="109935"/>
                      <a:pt x="66675" y="126207"/>
                    </a:cubicBezTo>
                    <a:cubicBezTo>
                      <a:pt x="82550" y="142479"/>
                      <a:pt x="104378" y="151011"/>
                      <a:pt x="126206" y="159544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Freihandform 621"/>
              <p:cNvSpPr/>
              <p:nvPr/>
            </p:nvSpPr>
            <p:spPr>
              <a:xfrm rot="8194990" flipH="1">
                <a:off x="4756134" y="5883228"/>
                <a:ext cx="33515" cy="130509"/>
              </a:xfrm>
              <a:custGeom>
                <a:avLst/>
                <a:gdLst>
                  <a:gd name="connsiteX0" fmla="*/ 11906 w 38106"/>
                  <a:gd name="connsiteY0" fmla="*/ 0 h 161925"/>
                  <a:gd name="connsiteX1" fmla="*/ 38100 w 38106"/>
                  <a:gd name="connsiteY1" fmla="*/ 50006 h 161925"/>
                  <a:gd name="connsiteX2" fmla="*/ 14287 w 38106"/>
                  <a:gd name="connsiteY2" fmla="*/ 90487 h 161925"/>
                  <a:gd name="connsiteX3" fmla="*/ 0 w 38106"/>
                  <a:gd name="connsiteY3" fmla="*/ 161925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106" h="161925">
                    <a:moveTo>
                      <a:pt x="11906" y="0"/>
                    </a:moveTo>
                    <a:cubicBezTo>
                      <a:pt x="24804" y="17462"/>
                      <a:pt x="37703" y="34925"/>
                      <a:pt x="38100" y="50006"/>
                    </a:cubicBezTo>
                    <a:cubicBezTo>
                      <a:pt x="38497" y="65087"/>
                      <a:pt x="20637" y="71834"/>
                      <a:pt x="14287" y="90487"/>
                    </a:cubicBezTo>
                    <a:cubicBezTo>
                      <a:pt x="7937" y="109140"/>
                      <a:pt x="1984" y="149622"/>
                      <a:pt x="0" y="161925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3" name="Freihandform 622"/>
              <p:cNvSpPr/>
              <p:nvPr/>
            </p:nvSpPr>
            <p:spPr>
              <a:xfrm rot="8194990" flipH="1">
                <a:off x="4852657" y="5875098"/>
                <a:ext cx="74112" cy="166448"/>
              </a:xfrm>
              <a:custGeom>
                <a:avLst/>
                <a:gdLst>
                  <a:gd name="connsiteX0" fmla="*/ 30994 w 101100"/>
                  <a:gd name="connsiteY0" fmla="*/ 0 h 216693"/>
                  <a:gd name="connsiteX1" fmla="*/ 38 w 101100"/>
                  <a:gd name="connsiteY1" fmla="*/ 88106 h 216693"/>
                  <a:gd name="connsiteX2" fmla="*/ 26231 w 101100"/>
                  <a:gd name="connsiteY2" fmla="*/ 140493 h 216693"/>
                  <a:gd name="connsiteX3" fmla="*/ 92906 w 101100"/>
                  <a:gd name="connsiteY3" fmla="*/ 202406 h 216693"/>
                  <a:gd name="connsiteX4" fmla="*/ 97669 w 101100"/>
                  <a:gd name="connsiteY4" fmla="*/ 216693 h 216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100" h="216693">
                    <a:moveTo>
                      <a:pt x="30994" y="0"/>
                    </a:moveTo>
                    <a:cubicBezTo>
                      <a:pt x="15913" y="32345"/>
                      <a:pt x="832" y="64691"/>
                      <a:pt x="38" y="88106"/>
                    </a:cubicBezTo>
                    <a:cubicBezTo>
                      <a:pt x="-756" y="111521"/>
                      <a:pt x="10753" y="121443"/>
                      <a:pt x="26231" y="140493"/>
                    </a:cubicBezTo>
                    <a:cubicBezTo>
                      <a:pt x="41709" y="159543"/>
                      <a:pt x="81000" y="189706"/>
                      <a:pt x="92906" y="202406"/>
                    </a:cubicBezTo>
                    <a:cubicBezTo>
                      <a:pt x="104812" y="215106"/>
                      <a:pt x="101240" y="215899"/>
                      <a:pt x="97669" y="216693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Freihandform 623"/>
              <p:cNvSpPr/>
              <p:nvPr/>
            </p:nvSpPr>
            <p:spPr>
              <a:xfrm rot="8194990" flipH="1">
                <a:off x="4801951" y="5880362"/>
                <a:ext cx="42355" cy="76806"/>
              </a:xfrm>
              <a:custGeom>
                <a:avLst/>
                <a:gdLst>
                  <a:gd name="connsiteX0" fmla="*/ 28697 w 38222"/>
                  <a:gd name="connsiteY0" fmla="*/ 0 h 104775"/>
                  <a:gd name="connsiteX1" fmla="*/ 122 w 38222"/>
                  <a:gd name="connsiteY1" fmla="*/ 54768 h 104775"/>
                  <a:gd name="connsiteX2" fmla="*/ 19172 w 38222"/>
                  <a:gd name="connsiteY2" fmla="*/ 88106 h 104775"/>
                  <a:gd name="connsiteX3" fmla="*/ 38222 w 38222"/>
                  <a:gd name="connsiteY3" fmla="*/ 104775 h 104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222" h="104775">
                    <a:moveTo>
                      <a:pt x="28697" y="0"/>
                    </a:moveTo>
                    <a:cubicBezTo>
                      <a:pt x="15203" y="20042"/>
                      <a:pt x="1709" y="40084"/>
                      <a:pt x="122" y="54768"/>
                    </a:cubicBezTo>
                    <a:cubicBezTo>
                      <a:pt x="-1466" y="69452"/>
                      <a:pt x="12822" y="79772"/>
                      <a:pt x="19172" y="88106"/>
                    </a:cubicBezTo>
                    <a:cubicBezTo>
                      <a:pt x="25522" y="96440"/>
                      <a:pt x="31872" y="100607"/>
                      <a:pt x="38222" y="104775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Freihandform 624"/>
              <p:cNvSpPr/>
              <p:nvPr/>
            </p:nvSpPr>
            <p:spPr>
              <a:xfrm rot="8194990" flipH="1">
                <a:off x="4856678" y="5876852"/>
                <a:ext cx="95539" cy="122192"/>
              </a:xfrm>
              <a:custGeom>
                <a:avLst/>
                <a:gdLst>
                  <a:gd name="connsiteX0" fmla="*/ 0 w 130329"/>
                  <a:gd name="connsiteY0" fmla="*/ 0 h 166688"/>
                  <a:gd name="connsiteX1" fmla="*/ 47625 w 130329"/>
                  <a:gd name="connsiteY1" fmla="*/ 38100 h 166688"/>
                  <a:gd name="connsiteX2" fmla="*/ 59531 w 130329"/>
                  <a:gd name="connsiteY2" fmla="*/ 80963 h 166688"/>
                  <a:gd name="connsiteX3" fmla="*/ 121443 w 130329"/>
                  <a:gd name="connsiteY3" fmla="*/ 111919 h 166688"/>
                  <a:gd name="connsiteX4" fmla="*/ 128587 w 130329"/>
                  <a:gd name="connsiteY4" fmla="*/ 166688 h 166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329" h="166688">
                    <a:moveTo>
                      <a:pt x="0" y="0"/>
                    </a:moveTo>
                    <a:cubicBezTo>
                      <a:pt x="18851" y="12303"/>
                      <a:pt x="37703" y="24606"/>
                      <a:pt x="47625" y="38100"/>
                    </a:cubicBezTo>
                    <a:cubicBezTo>
                      <a:pt x="57547" y="51594"/>
                      <a:pt x="47228" y="68660"/>
                      <a:pt x="59531" y="80963"/>
                    </a:cubicBezTo>
                    <a:cubicBezTo>
                      <a:pt x="71834" y="93266"/>
                      <a:pt x="109934" y="97632"/>
                      <a:pt x="121443" y="111919"/>
                    </a:cubicBezTo>
                    <a:cubicBezTo>
                      <a:pt x="132952" y="126206"/>
                      <a:pt x="130769" y="146447"/>
                      <a:pt x="128587" y="166688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Freihandform 625"/>
              <p:cNvSpPr/>
              <p:nvPr/>
            </p:nvSpPr>
            <p:spPr>
              <a:xfrm rot="8194990" flipH="1">
                <a:off x="4925684" y="5881779"/>
                <a:ext cx="89025" cy="57605"/>
              </a:xfrm>
              <a:custGeom>
                <a:avLst/>
                <a:gdLst>
                  <a:gd name="connsiteX0" fmla="*/ 0 w 121443"/>
                  <a:gd name="connsiteY0" fmla="*/ 0 h 78582"/>
                  <a:gd name="connsiteX1" fmla="*/ 73818 w 121443"/>
                  <a:gd name="connsiteY1" fmla="*/ 50007 h 78582"/>
                  <a:gd name="connsiteX2" fmla="*/ 121443 w 121443"/>
                  <a:gd name="connsiteY2" fmla="*/ 78582 h 78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1443" h="78582">
                    <a:moveTo>
                      <a:pt x="0" y="0"/>
                    </a:moveTo>
                    <a:cubicBezTo>
                      <a:pt x="26789" y="18455"/>
                      <a:pt x="53578" y="36910"/>
                      <a:pt x="73818" y="50007"/>
                    </a:cubicBezTo>
                    <a:cubicBezTo>
                      <a:pt x="94059" y="63104"/>
                      <a:pt x="107751" y="70843"/>
                      <a:pt x="121443" y="78582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Freihandform 626"/>
              <p:cNvSpPr/>
              <p:nvPr/>
            </p:nvSpPr>
            <p:spPr>
              <a:xfrm rot="8194990" flipH="1">
                <a:off x="5068975" y="5916853"/>
                <a:ext cx="60631" cy="37497"/>
              </a:xfrm>
              <a:custGeom>
                <a:avLst/>
                <a:gdLst>
                  <a:gd name="connsiteX0" fmla="*/ 0 w 82709"/>
                  <a:gd name="connsiteY0" fmla="*/ 51152 h 51152"/>
                  <a:gd name="connsiteX1" fmla="*/ 76200 w 82709"/>
                  <a:gd name="connsiteY1" fmla="*/ 3527 h 51152"/>
                  <a:gd name="connsiteX2" fmla="*/ 78581 w 82709"/>
                  <a:gd name="connsiteY2" fmla="*/ 3527 h 51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709" h="51152">
                    <a:moveTo>
                      <a:pt x="0" y="51152"/>
                    </a:moveTo>
                    <a:lnTo>
                      <a:pt x="76200" y="3527"/>
                    </a:lnTo>
                    <a:cubicBezTo>
                      <a:pt x="89297" y="-4410"/>
                      <a:pt x="78581" y="3527"/>
                      <a:pt x="78581" y="3527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Freihandform 627"/>
              <p:cNvSpPr/>
              <p:nvPr/>
            </p:nvSpPr>
            <p:spPr>
              <a:xfrm rot="8194990" flipH="1">
                <a:off x="4991315" y="5969098"/>
                <a:ext cx="92516" cy="55859"/>
              </a:xfrm>
              <a:custGeom>
                <a:avLst/>
                <a:gdLst>
                  <a:gd name="connsiteX0" fmla="*/ 0 w 126206"/>
                  <a:gd name="connsiteY0" fmla="*/ 76200 h 76200"/>
                  <a:gd name="connsiteX1" fmla="*/ 40481 w 126206"/>
                  <a:gd name="connsiteY1" fmla="*/ 26194 h 76200"/>
                  <a:gd name="connsiteX2" fmla="*/ 90487 w 126206"/>
                  <a:gd name="connsiteY2" fmla="*/ 23812 h 76200"/>
                  <a:gd name="connsiteX3" fmla="*/ 126206 w 126206"/>
                  <a:gd name="connsiteY3" fmla="*/ 0 h 76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206" h="76200">
                    <a:moveTo>
                      <a:pt x="0" y="76200"/>
                    </a:moveTo>
                    <a:cubicBezTo>
                      <a:pt x="12700" y="55562"/>
                      <a:pt x="25400" y="34925"/>
                      <a:pt x="40481" y="26194"/>
                    </a:cubicBezTo>
                    <a:cubicBezTo>
                      <a:pt x="55562" y="17463"/>
                      <a:pt x="76200" y="28178"/>
                      <a:pt x="90487" y="23812"/>
                    </a:cubicBezTo>
                    <a:cubicBezTo>
                      <a:pt x="104774" y="19446"/>
                      <a:pt x="115490" y="9723"/>
                      <a:pt x="126206" y="0"/>
                    </a:cubicBezTo>
                  </a:path>
                </a:pathLst>
              </a:custGeom>
              <a:noFill/>
              <a:ln w="6350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31" name="Grafik 3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31" t="7678" r="31145" b="4387"/>
          <a:stretch/>
        </p:blipFill>
        <p:spPr>
          <a:xfrm>
            <a:off x="5765493" y="4499152"/>
            <a:ext cx="1062829" cy="1872887"/>
          </a:xfrm>
          <a:prstGeom prst="rect">
            <a:avLst/>
          </a:prstGeom>
        </p:spPr>
      </p:pic>
      <p:sp>
        <p:nvSpPr>
          <p:cNvPr id="199" name="Halbbogen 198"/>
          <p:cNvSpPr/>
          <p:nvPr/>
        </p:nvSpPr>
        <p:spPr>
          <a:xfrm rot="13893905" flipH="1">
            <a:off x="1409923" y="5408761"/>
            <a:ext cx="897363" cy="739005"/>
          </a:xfrm>
          <a:prstGeom prst="blockArc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0" name="Rechteck 199"/>
          <p:cNvSpPr/>
          <p:nvPr/>
        </p:nvSpPr>
        <p:spPr>
          <a:xfrm rot="3574570" flipH="1">
            <a:off x="2123250" y="5475112"/>
            <a:ext cx="105571" cy="1583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/>
          </a:p>
        </p:txBody>
      </p:sp>
      <p:sp>
        <p:nvSpPr>
          <p:cNvPr id="201" name="Rechteck 200"/>
          <p:cNvSpPr/>
          <p:nvPr/>
        </p:nvSpPr>
        <p:spPr>
          <a:xfrm rot="3574570" flipH="1">
            <a:off x="2019937" y="5561976"/>
            <a:ext cx="52787" cy="1419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/>
          </a:p>
        </p:txBody>
      </p:sp>
      <p:sp>
        <p:nvSpPr>
          <p:cNvPr id="202" name="Freihandform 201"/>
          <p:cNvSpPr/>
          <p:nvPr/>
        </p:nvSpPr>
        <p:spPr>
          <a:xfrm rot="3574570" flipH="1">
            <a:off x="1963157" y="5850857"/>
            <a:ext cx="120965" cy="138708"/>
          </a:xfrm>
          <a:custGeom>
            <a:avLst/>
            <a:gdLst>
              <a:gd name="connsiteX0" fmla="*/ 371709 w 371709"/>
              <a:gd name="connsiteY0" fmla="*/ 0 h 213547"/>
              <a:gd name="connsiteX1" fmla="*/ 291241 w 371709"/>
              <a:gd name="connsiteY1" fmla="*/ 109728 h 213547"/>
              <a:gd name="connsiteX2" fmla="*/ 188829 w 371709"/>
              <a:gd name="connsiteY2" fmla="*/ 131673 h 213547"/>
              <a:gd name="connsiteX3" fmla="*/ 122992 w 371709"/>
              <a:gd name="connsiteY3" fmla="*/ 197510 h 213547"/>
              <a:gd name="connsiteX4" fmla="*/ 13264 w 371709"/>
              <a:gd name="connsiteY4" fmla="*/ 212140 h 213547"/>
              <a:gd name="connsiteX5" fmla="*/ 5949 w 371709"/>
              <a:gd name="connsiteY5" fmla="*/ 212140 h 21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709" h="213547">
                <a:moveTo>
                  <a:pt x="371709" y="0"/>
                </a:moveTo>
                <a:cubicBezTo>
                  <a:pt x="346715" y="43891"/>
                  <a:pt x="321721" y="87783"/>
                  <a:pt x="291241" y="109728"/>
                </a:cubicBezTo>
                <a:cubicBezTo>
                  <a:pt x="260761" y="131673"/>
                  <a:pt x="216870" y="117043"/>
                  <a:pt x="188829" y="131673"/>
                </a:cubicBezTo>
                <a:cubicBezTo>
                  <a:pt x="160788" y="146303"/>
                  <a:pt x="152253" y="184099"/>
                  <a:pt x="122992" y="197510"/>
                </a:cubicBezTo>
                <a:cubicBezTo>
                  <a:pt x="93731" y="210921"/>
                  <a:pt x="32771" y="209702"/>
                  <a:pt x="13264" y="212140"/>
                </a:cubicBezTo>
                <a:cubicBezTo>
                  <a:pt x="-6243" y="214578"/>
                  <a:pt x="-147" y="213359"/>
                  <a:pt x="5949" y="212140"/>
                </a:cubicBezTo>
              </a:path>
            </a:pathLst>
          </a:custGeom>
          <a:ln>
            <a:solidFill>
              <a:srgbClr val="7F7F7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3" name="Freihandform 202"/>
          <p:cNvSpPr/>
          <p:nvPr/>
        </p:nvSpPr>
        <p:spPr>
          <a:xfrm rot="3574570" flipH="1">
            <a:off x="1728411" y="5502005"/>
            <a:ext cx="185007" cy="225224"/>
          </a:xfrm>
          <a:custGeom>
            <a:avLst/>
            <a:gdLst>
              <a:gd name="connsiteX0" fmla="*/ 0 w 252375"/>
              <a:gd name="connsiteY0" fmla="*/ 0 h 307239"/>
              <a:gd name="connsiteX1" fmla="*/ 73152 w 252375"/>
              <a:gd name="connsiteY1" fmla="*/ 120701 h 307239"/>
              <a:gd name="connsiteX2" fmla="*/ 157277 w 252375"/>
              <a:gd name="connsiteY2" fmla="*/ 171908 h 307239"/>
              <a:gd name="connsiteX3" fmla="*/ 197511 w 252375"/>
              <a:gd name="connsiteY3" fmla="*/ 252375 h 307239"/>
              <a:gd name="connsiteX4" fmla="*/ 252375 w 252375"/>
              <a:gd name="connsiteY4" fmla="*/ 307239 h 30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375" h="307239">
                <a:moveTo>
                  <a:pt x="0" y="0"/>
                </a:moveTo>
                <a:cubicBezTo>
                  <a:pt x="23469" y="46025"/>
                  <a:pt x="46939" y="92050"/>
                  <a:pt x="73152" y="120701"/>
                </a:cubicBezTo>
                <a:cubicBezTo>
                  <a:pt x="99365" y="149352"/>
                  <a:pt x="136551" y="149962"/>
                  <a:pt x="157277" y="171908"/>
                </a:cubicBezTo>
                <a:cubicBezTo>
                  <a:pt x="178003" y="193854"/>
                  <a:pt x="181661" y="229820"/>
                  <a:pt x="197511" y="252375"/>
                </a:cubicBezTo>
                <a:cubicBezTo>
                  <a:pt x="213361" y="274930"/>
                  <a:pt x="232868" y="291084"/>
                  <a:pt x="252375" y="307239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04" name="Gruppieren 22"/>
          <p:cNvGrpSpPr/>
          <p:nvPr/>
        </p:nvGrpSpPr>
        <p:grpSpPr>
          <a:xfrm rot="4862846" flipH="1">
            <a:off x="2143946" y="5629137"/>
            <a:ext cx="105571" cy="301821"/>
            <a:chOff x="3832473" y="4105776"/>
            <a:chExt cx="144015" cy="411728"/>
          </a:xfrm>
        </p:grpSpPr>
        <p:sp>
          <p:nvSpPr>
            <p:cNvPr id="244" name="Rechteck 243"/>
            <p:cNvSpPr/>
            <p:nvPr/>
          </p:nvSpPr>
          <p:spPr>
            <a:xfrm>
              <a:off x="3832473" y="4105776"/>
              <a:ext cx="144015" cy="216024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echteck 244"/>
            <p:cNvSpPr/>
            <p:nvPr/>
          </p:nvSpPr>
          <p:spPr>
            <a:xfrm>
              <a:off x="3865556" y="4323883"/>
              <a:ext cx="72008" cy="19362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5" name="Freihandform 204"/>
          <p:cNvSpPr/>
          <p:nvPr/>
        </p:nvSpPr>
        <p:spPr>
          <a:xfrm rot="3574570" flipH="1">
            <a:off x="1922444" y="5704662"/>
            <a:ext cx="92937" cy="130100"/>
          </a:xfrm>
          <a:custGeom>
            <a:avLst/>
            <a:gdLst>
              <a:gd name="connsiteX0" fmla="*/ 132096 w 132096"/>
              <a:gd name="connsiteY0" fmla="*/ 0 h 168090"/>
              <a:gd name="connsiteX1" fmla="*/ 117465 w 132096"/>
              <a:gd name="connsiteY1" fmla="*/ 98755 h 168090"/>
              <a:gd name="connsiteX2" fmla="*/ 73574 w 132096"/>
              <a:gd name="connsiteY2" fmla="*/ 164592 h 168090"/>
              <a:gd name="connsiteX3" fmla="*/ 4080 w 132096"/>
              <a:gd name="connsiteY3" fmla="*/ 149961 h 168090"/>
              <a:gd name="connsiteX4" fmla="*/ 7737 w 132096"/>
              <a:gd name="connsiteY4" fmla="*/ 73152 h 168090"/>
              <a:gd name="connsiteX5" fmla="*/ 4080 w 132096"/>
              <a:gd name="connsiteY5" fmla="*/ 14630 h 168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96" h="168090">
                <a:moveTo>
                  <a:pt x="132096" y="0"/>
                </a:moveTo>
                <a:cubicBezTo>
                  <a:pt x="129657" y="35661"/>
                  <a:pt x="127219" y="71323"/>
                  <a:pt x="117465" y="98755"/>
                </a:cubicBezTo>
                <a:cubicBezTo>
                  <a:pt x="107711" y="126187"/>
                  <a:pt x="92472" y="156058"/>
                  <a:pt x="73574" y="164592"/>
                </a:cubicBezTo>
                <a:cubicBezTo>
                  <a:pt x="54676" y="173126"/>
                  <a:pt x="15053" y="165201"/>
                  <a:pt x="4080" y="149961"/>
                </a:cubicBezTo>
                <a:cubicBezTo>
                  <a:pt x="-6893" y="134721"/>
                  <a:pt x="7737" y="95707"/>
                  <a:pt x="7737" y="73152"/>
                </a:cubicBezTo>
                <a:cubicBezTo>
                  <a:pt x="7737" y="50597"/>
                  <a:pt x="5908" y="32613"/>
                  <a:pt x="4080" y="1463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6" name="Freihandform 205"/>
          <p:cNvSpPr/>
          <p:nvPr/>
        </p:nvSpPr>
        <p:spPr>
          <a:xfrm rot="3574570" flipH="1">
            <a:off x="1730398" y="5516100"/>
            <a:ext cx="149755" cy="288142"/>
          </a:xfrm>
          <a:custGeom>
            <a:avLst/>
            <a:gdLst>
              <a:gd name="connsiteX0" fmla="*/ 0 w 204286"/>
              <a:gd name="connsiteY0" fmla="*/ 0 h 393068"/>
              <a:gd name="connsiteX1" fmla="*/ 28963 w 204286"/>
              <a:gd name="connsiteY1" fmla="*/ 95164 h 393068"/>
              <a:gd name="connsiteX2" fmla="*/ 45513 w 204286"/>
              <a:gd name="connsiteY2" fmla="*/ 153090 h 393068"/>
              <a:gd name="connsiteX3" fmla="*/ 115852 w 204286"/>
              <a:gd name="connsiteY3" fmla="*/ 182053 h 393068"/>
              <a:gd name="connsiteX4" fmla="*/ 140677 w 204286"/>
              <a:gd name="connsiteY4" fmla="*/ 239978 h 393068"/>
              <a:gd name="connsiteX5" fmla="*/ 157227 w 204286"/>
              <a:gd name="connsiteY5" fmla="*/ 281354 h 393068"/>
              <a:gd name="connsiteX6" fmla="*/ 202740 w 204286"/>
              <a:gd name="connsiteY6" fmla="*/ 310317 h 393068"/>
              <a:gd name="connsiteX7" fmla="*/ 194465 w 204286"/>
              <a:gd name="connsiteY7" fmla="*/ 347555 h 393068"/>
              <a:gd name="connsiteX8" fmla="*/ 202740 w 204286"/>
              <a:gd name="connsiteY8" fmla="*/ 393068 h 39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4286" h="393068">
                <a:moveTo>
                  <a:pt x="0" y="0"/>
                </a:moveTo>
                <a:cubicBezTo>
                  <a:pt x="10689" y="34824"/>
                  <a:pt x="21378" y="69649"/>
                  <a:pt x="28963" y="95164"/>
                </a:cubicBezTo>
                <a:cubicBezTo>
                  <a:pt x="36548" y="120679"/>
                  <a:pt x="31032" y="138609"/>
                  <a:pt x="45513" y="153090"/>
                </a:cubicBezTo>
                <a:cubicBezTo>
                  <a:pt x="59994" y="167571"/>
                  <a:pt x="99991" y="167572"/>
                  <a:pt x="115852" y="182053"/>
                </a:cubicBezTo>
                <a:cubicBezTo>
                  <a:pt x="131713" y="196534"/>
                  <a:pt x="133781" y="223428"/>
                  <a:pt x="140677" y="239978"/>
                </a:cubicBezTo>
                <a:cubicBezTo>
                  <a:pt x="147573" y="256528"/>
                  <a:pt x="146883" y="269631"/>
                  <a:pt x="157227" y="281354"/>
                </a:cubicBezTo>
                <a:cubicBezTo>
                  <a:pt x="167571" y="293077"/>
                  <a:pt x="196534" y="299284"/>
                  <a:pt x="202740" y="310317"/>
                </a:cubicBezTo>
                <a:cubicBezTo>
                  <a:pt x="208946" y="321350"/>
                  <a:pt x="194465" y="333763"/>
                  <a:pt x="194465" y="347555"/>
                </a:cubicBezTo>
                <a:cubicBezTo>
                  <a:pt x="194465" y="361347"/>
                  <a:pt x="202740" y="393068"/>
                  <a:pt x="202740" y="393068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7" name="Freihandform 206"/>
          <p:cNvSpPr/>
          <p:nvPr/>
        </p:nvSpPr>
        <p:spPr>
          <a:xfrm rot="3574570" flipH="1">
            <a:off x="1815268" y="5670180"/>
            <a:ext cx="140063" cy="312406"/>
          </a:xfrm>
          <a:custGeom>
            <a:avLst/>
            <a:gdLst>
              <a:gd name="connsiteX0" fmla="*/ 186260 w 191067"/>
              <a:gd name="connsiteY0" fmla="*/ 0 h 426168"/>
              <a:gd name="connsiteX1" fmla="*/ 190398 w 191067"/>
              <a:gd name="connsiteY1" fmla="*/ 57926 h 426168"/>
              <a:gd name="connsiteX2" fmla="*/ 173847 w 191067"/>
              <a:gd name="connsiteY2" fmla="*/ 119989 h 426168"/>
              <a:gd name="connsiteX3" fmla="*/ 169710 w 191067"/>
              <a:gd name="connsiteY3" fmla="*/ 182052 h 426168"/>
              <a:gd name="connsiteX4" fmla="*/ 120059 w 191067"/>
              <a:gd name="connsiteY4" fmla="*/ 211015 h 426168"/>
              <a:gd name="connsiteX5" fmla="*/ 78684 w 191067"/>
              <a:gd name="connsiteY5" fmla="*/ 235840 h 426168"/>
              <a:gd name="connsiteX6" fmla="*/ 66271 w 191067"/>
              <a:gd name="connsiteY6" fmla="*/ 277216 h 426168"/>
              <a:gd name="connsiteX7" fmla="*/ 33171 w 191067"/>
              <a:gd name="connsiteY7" fmla="*/ 326867 h 426168"/>
              <a:gd name="connsiteX8" fmla="*/ 29033 w 191067"/>
              <a:gd name="connsiteY8" fmla="*/ 364105 h 426168"/>
              <a:gd name="connsiteX9" fmla="*/ 12483 w 191067"/>
              <a:gd name="connsiteY9" fmla="*/ 397205 h 426168"/>
              <a:gd name="connsiteX10" fmla="*/ 70 w 191067"/>
              <a:gd name="connsiteY10" fmla="*/ 417893 h 426168"/>
              <a:gd name="connsiteX11" fmla="*/ 8345 w 191067"/>
              <a:gd name="connsiteY11" fmla="*/ 426168 h 4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1067" h="426168">
                <a:moveTo>
                  <a:pt x="186260" y="0"/>
                </a:moveTo>
                <a:cubicBezTo>
                  <a:pt x="189363" y="18964"/>
                  <a:pt x="192467" y="37928"/>
                  <a:pt x="190398" y="57926"/>
                </a:cubicBezTo>
                <a:cubicBezTo>
                  <a:pt x="188329" y="77924"/>
                  <a:pt x="177295" y="99301"/>
                  <a:pt x="173847" y="119989"/>
                </a:cubicBezTo>
                <a:cubicBezTo>
                  <a:pt x="170399" y="140677"/>
                  <a:pt x="178675" y="166881"/>
                  <a:pt x="169710" y="182052"/>
                </a:cubicBezTo>
                <a:cubicBezTo>
                  <a:pt x="160745" y="197223"/>
                  <a:pt x="120059" y="211015"/>
                  <a:pt x="120059" y="211015"/>
                </a:cubicBezTo>
                <a:cubicBezTo>
                  <a:pt x="104888" y="219980"/>
                  <a:pt x="87649" y="224807"/>
                  <a:pt x="78684" y="235840"/>
                </a:cubicBezTo>
                <a:cubicBezTo>
                  <a:pt x="69719" y="246873"/>
                  <a:pt x="73856" y="262045"/>
                  <a:pt x="66271" y="277216"/>
                </a:cubicBezTo>
                <a:cubicBezTo>
                  <a:pt x="58685" y="292387"/>
                  <a:pt x="39377" y="312386"/>
                  <a:pt x="33171" y="326867"/>
                </a:cubicBezTo>
                <a:cubicBezTo>
                  <a:pt x="26965" y="341349"/>
                  <a:pt x="32481" y="352382"/>
                  <a:pt x="29033" y="364105"/>
                </a:cubicBezTo>
                <a:cubicBezTo>
                  <a:pt x="25585" y="375828"/>
                  <a:pt x="17310" y="388240"/>
                  <a:pt x="12483" y="397205"/>
                </a:cubicBezTo>
                <a:cubicBezTo>
                  <a:pt x="7656" y="406170"/>
                  <a:pt x="760" y="413066"/>
                  <a:pt x="70" y="417893"/>
                </a:cubicBezTo>
                <a:cubicBezTo>
                  <a:pt x="-620" y="422720"/>
                  <a:pt x="3862" y="424444"/>
                  <a:pt x="8345" y="426168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rgbClr val="3366FF"/>
              </a:solidFill>
            </a:endParaRPr>
          </a:p>
        </p:txBody>
      </p:sp>
      <p:sp>
        <p:nvSpPr>
          <p:cNvPr id="208" name="Freihandform 207"/>
          <p:cNvSpPr/>
          <p:nvPr/>
        </p:nvSpPr>
        <p:spPr>
          <a:xfrm rot="3574570" flipH="1">
            <a:off x="1757938" y="5546797"/>
            <a:ext cx="97552" cy="321505"/>
          </a:xfrm>
          <a:custGeom>
            <a:avLst/>
            <a:gdLst>
              <a:gd name="connsiteX0" fmla="*/ 12844 w 133076"/>
              <a:gd name="connsiteY0" fmla="*/ 0 h 438581"/>
              <a:gd name="connsiteX1" fmla="*/ 431 w 133076"/>
              <a:gd name="connsiteY1" fmla="*/ 49651 h 438581"/>
              <a:gd name="connsiteX2" fmla="*/ 4569 w 133076"/>
              <a:gd name="connsiteY2" fmla="*/ 99302 h 438581"/>
              <a:gd name="connsiteX3" fmla="*/ 21119 w 133076"/>
              <a:gd name="connsiteY3" fmla="*/ 140677 h 438581"/>
              <a:gd name="connsiteX4" fmla="*/ 58357 w 133076"/>
              <a:gd name="connsiteY4" fmla="*/ 194465 h 438581"/>
              <a:gd name="connsiteX5" fmla="*/ 91457 w 133076"/>
              <a:gd name="connsiteY5" fmla="*/ 215153 h 438581"/>
              <a:gd name="connsiteX6" fmla="*/ 91457 w 133076"/>
              <a:gd name="connsiteY6" fmla="*/ 256529 h 438581"/>
              <a:gd name="connsiteX7" fmla="*/ 108008 w 133076"/>
              <a:gd name="connsiteY7" fmla="*/ 289629 h 438581"/>
              <a:gd name="connsiteX8" fmla="*/ 132833 w 133076"/>
              <a:gd name="connsiteY8" fmla="*/ 314455 h 438581"/>
              <a:gd name="connsiteX9" fmla="*/ 120420 w 133076"/>
              <a:gd name="connsiteY9" fmla="*/ 376518 h 438581"/>
              <a:gd name="connsiteX10" fmla="*/ 116283 w 133076"/>
              <a:gd name="connsiteY10" fmla="*/ 405481 h 438581"/>
              <a:gd name="connsiteX11" fmla="*/ 112145 w 133076"/>
              <a:gd name="connsiteY11" fmla="*/ 430306 h 438581"/>
              <a:gd name="connsiteX12" fmla="*/ 120420 w 133076"/>
              <a:gd name="connsiteY12" fmla="*/ 438581 h 438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3076" h="438581">
                <a:moveTo>
                  <a:pt x="12844" y="0"/>
                </a:moveTo>
                <a:cubicBezTo>
                  <a:pt x="7327" y="16550"/>
                  <a:pt x="1810" y="33101"/>
                  <a:pt x="431" y="49651"/>
                </a:cubicBezTo>
                <a:cubicBezTo>
                  <a:pt x="-948" y="66201"/>
                  <a:pt x="1121" y="84131"/>
                  <a:pt x="4569" y="99302"/>
                </a:cubicBezTo>
                <a:cubicBezTo>
                  <a:pt x="8017" y="114473"/>
                  <a:pt x="12154" y="124817"/>
                  <a:pt x="21119" y="140677"/>
                </a:cubicBezTo>
                <a:cubicBezTo>
                  <a:pt x="30084" y="156537"/>
                  <a:pt x="46634" y="182053"/>
                  <a:pt x="58357" y="194465"/>
                </a:cubicBezTo>
                <a:cubicBezTo>
                  <a:pt x="70080" y="206877"/>
                  <a:pt x="85940" y="204809"/>
                  <a:pt x="91457" y="215153"/>
                </a:cubicBezTo>
                <a:cubicBezTo>
                  <a:pt x="96974" y="225497"/>
                  <a:pt x="88699" y="244116"/>
                  <a:pt x="91457" y="256529"/>
                </a:cubicBezTo>
                <a:cubicBezTo>
                  <a:pt x="94215" y="268942"/>
                  <a:pt x="101112" y="279975"/>
                  <a:pt x="108008" y="289629"/>
                </a:cubicBezTo>
                <a:cubicBezTo>
                  <a:pt x="114904" y="299283"/>
                  <a:pt x="130764" y="299974"/>
                  <a:pt x="132833" y="314455"/>
                </a:cubicBezTo>
                <a:cubicBezTo>
                  <a:pt x="134902" y="328936"/>
                  <a:pt x="123178" y="361347"/>
                  <a:pt x="120420" y="376518"/>
                </a:cubicBezTo>
                <a:cubicBezTo>
                  <a:pt x="117662" y="391689"/>
                  <a:pt x="117662" y="396516"/>
                  <a:pt x="116283" y="405481"/>
                </a:cubicBezTo>
                <a:cubicBezTo>
                  <a:pt x="114904" y="414446"/>
                  <a:pt x="111456" y="424789"/>
                  <a:pt x="112145" y="430306"/>
                </a:cubicBezTo>
                <a:cubicBezTo>
                  <a:pt x="112835" y="435823"/>
                  <a:pt x="116627" y="437202"/>
                  <a:pt x="120420" y="438581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9" name="Freihandform 208"/>
          <p:cNvSpPr/>
          <p:nvPr/>
        </p:nvSpPr>
        <p:spPr>
          <a:xfrm rot="3574570" flipH="1">
            <a:off x="1739682" y="5722543"/>
            <a:ext cx="68608" cy="181985"/>
          </a:xfrm>
          <a:custGeom>
            <a:avLst/>
            <a:gdLst>
              <a:gd name="connsiteX0" fmla="*/ 0 w 93591"/>
              <a:gd name="connsiteY0" fmla="*/ 0 h 248254"/>
              <a:gd name="connsiteX1" fmla="*/ 37238 w 93591"/>
              <a:gd name="connsiteY1" fmla="*/ 53788 h 248254"/>
              <a:gd name="connsiteX2" fmla="*/ 45513 w 93591"/>
              <a:gd name="connsiteY2" fmla="*/ 111714 h 248254"/>
              <a:gd name="connsiteX3" fmla="*/ 91026 w 93591"/>
              <a:gd name="connsiteY3" fmla="*/ 136539 h 248254"/>
              <a:gd name="connsiteX4" fmla="*/ 86889 w 93591"/>
              <a:gd name="connsiteY4" fmla="*/ 190328 h 248254"/>
              <a:gd name="connsiteX5" fmla="*/ 78614 w 93591"/>
              <a:gd name="connsiteY5" fmla="*/ 223428 h 248254"/>
              <a:gd name="connsiteX6" fmla="*/ 86889 w 93591"/>
              <a:gd name="connsiteY6" fmla="*/ 248254 h 24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591" h="248254">
                <a:moveTo>
                  <a:pt x="0" y="0"/>
                </a:moveTo>
                <a:cubicBezTo>
                  <a:pt x="14826" y="17584"/>
                  <a:pt x="29653" y="35169"/>
                  <a:pt x="37238" y="53788"/>
                </a:cubicBezTo>
                <a:cubicBezTo>
                  <a:pt x="44823" y="72407"/>
                  <a:pt x="36548" y="97922"/>
                  <a:pt x="45513" y="111714"/>
                </a:cubicBezTo>
                <a:cubicBezTo>
                  <a:pt x="54478" y="125506"/>
                  <a:pt x="84130" y="123437"/>
                  <a:pt x="91026" y="136539"/>
                </a:cubicBezTo>
                <a:cubicBezTo>
                  <a:pt x="97922" y="149641"/>
                  <a:pt x="88958" y="175847"/>
                  <a:pt x="86889" y="190328"/>
                </a:cubicBezTo>
                <a:cubicBezTo>
                  <a:pt x="84820" y="204809"/>
                  <a:pt x="78614" y="213774"/>
                  <a:pt x="78614" y="223428"/>
                </a:cubicBezTo>
                <a:cubicBezTo>
                  <a:pt x="78614" y="233082"/>
                  <a:pt x="82751" y="240668"/>
                  <a:pt x="86889" y="248254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0" name="Freihandform 209"/>
          <p:cNvSpPr/>
          <p:nvPr/>
        </p:nvSpPr>
        <p:spPr>
          <a:xfrm rot="3574570" flipH="1">
            <a:off x="1724023" y="5812858"/>
            <a:ext cx="64683" cy="97058"/>
          </a:xfrm>
          <a:custGeom>
            <a:avLst/>
            <a:gdLst>
              <a:gd name="connsiteX0" fmla="*/ 70405 w 70405"/>
              <a:gd name="connsiteY0" fmla="*/ 0 h 132402"/>
              <a:gd name="connsiteX1" fmla="*/ 33167 w 70405"/>
              <a:gd name="connsiteY1" fmla="*/ 41376 h 132402"/>
              <a:gd name="connsiteX2" fmla="*/ 24892 w 70405"/>
              <a:gd name="connsiteY2" fmla="*/ 78614 h 132402"/>
              <a:gd name="connsiteX3" fmla="*/ 8342 w 70405"/>
              <a:gd name="connsiteY3" fmla="*/ 99302 h 132402"/>
              <a:gd name="connsiteX4" fmla="*/ 66 w 70405"/>
              <a:gd name="connsiteY4" fmla="*/ 115852 h 132402"/>
              <a:gd name="connsiteX5" fmla="*/ 12479 w 70405"/>
              <a:gd name="connsiteY5" fmla="*/ 132402 h 13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405" h="132402">
                <a:moveTo>
                  <a:pt x="70405" y="0"/>
                </a:moveTo>
                <a:cubicBezTo>
                  <a:pt x="55579" y="14137"/>
                  <a:pt x="40753" y="28274"/>
                  <a:pt x="33167" y="41376"/>
                </a:cubicBezTo>
                <a:cubicBezTo>
                  <a:pt x="25581" y="54478"/>
                  <a:pt x="29029" y="68960"/>
                  <a:pt x="24892" y="78614"/>
                </a:cubicBezTo>
                <a:cubicBezTo>
                  <a:pt x="20755" y="88268"/>
                  <a:pt x="12480" y="93096"/>
                  <a:pt x="8342" y="99302"/>
                </a:cubicBezTo>
                <a:cubicBezTo>
                  <a:pt x="4204" y="105508"/>
                  <a:pt x="-624" y="110335"/>
                  <a:pt x="66" y="115852"/>
                </a:cubicBezTo>
                <a:cubicBezTo>
                  <a:pt x="755" y="121369"/>
                  <a:pt x="6617" y="126885"/>
                  <a:pt x="12479" y="132402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" name="Freihandform 210"/>
          <p:cNvSpPr/>
          <p:nvPr/>
        </p:nvSpPr>
        <p:spPr>
          <a:xfrm rot="3574570" flipH="1">
            <a:off x="1944195" y="5819385"/>
            <a:ext cx="107245" cy="187102"/>
          </a:xfrm>
          <a:custGeom>
            <a:avLst/>
            <a:gdLst>
              <a:gd name="connsiteX0" fmla="*/ 144814 w 146298"/>
              <a:gd name="connsiteY0" fmla="*/ 0 h 240438"/>
              <a:gd name="connsiteX1" fmla="*/ 140677 w 146298"/>
              <a:gd name="connsiteY1" fmla="*/ 66201 h 240438"/>
              <a:gd name="connsiteX2" fmla="*/ 99301 w 146298"/>
              <a:gd name="connsiteY2" fmla="*/ 132402 h 240438"/>
              <a:gd name="connsiteX3" fmla="*/ 74476 w 146298"/>
              <a:gd name="connsiteY3" fmla="*/ 177915 h 240438"/>
              <a:gd name="connsiteX4" fmla="*/ 28963 w 146298"/>
              <a:gd name="connsiteY4" fmla="*/ 206878 h 240438"/>
              <a:gd name="connsiteX5" fmla="*/ 12413 w 146298"/>
              <a:gd name="connsiteY5" fmla="*/ 235841 h 240438"/>
              <a:gd name="connsiteX6" fmla="*/ 0 w 146298"/>
              <a:gd name="connsiteY6" fmla="*/ 239978 h 24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298" h="240438">
                <a:moveTo>
                  <a:pt x="144814" y="0"/>
                </a:moveTo>
                <a:cubicBezTo>
                  <a:pt x="146538" y="22067"/>
                  <a:pt x="148263" y="44134"/>
                  <a:pt x="140677" y="66201"/>
                </a:cubicBezTo>
                <a:cubicBezTo>
                  <a:pt x="133091" y="88268"/>
                  <a:pt x="110334" y="113783"/>
                  <a:pt x="99301" y="132402"/>
                </a:cubicBezTo>
                <a:cubicBezTo>
                  <a:pt x="88268" y="151021"/>
                  <a:pt x="86199" y="165503"/>
                  <a:pt x="74476" y="177915"/>
                </a:cubicBezTo>
                <a:cubicBezTo>
                  <a:pt x="62753" y="190327"/>
                  <a:pt x="39307" y="197224"/>
                  <a:pt x="28963" y="206878"/>
                </a:cubicBezTo>
                <a:cubicBezTo>
                  <a:pt x="18619" y="216532"/>
                  <a:pt x="17240" y="230324"/>
                  <a:pt x="12413" y="235841"/>
                </a:cubicBezTo>
                <a:cubicBezTo>
                  <a:pt x="7586" y="241358"/>
                  <a:pt x="3793" y="240668"/>
                  <a:pt x="0" y="239978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2" name="Freihandform 211"/>
          <p:cNvSpPr/>
          <p:nvPr/>
        </p:nvSpPr>
        <p:spPr>
          <a:xfrm rot="3574570" flipH="1">
            <a:off x="1897024" y="5906830"/>
            <a:ext cx="33515" cy="113262"/>
          </a:xfrm>
          <a:custGeom>
            <a:avLst/>
            <a:gdLst>
              <a:gd name="connsiteX0" fmla="*/ 16551 w 28985"/>
              <a:gd name="connsiteY0" fmla="*/ 0 h 140854"/>
              <a:gd name="connsiteX1" fmla="*/ 12413 w 28985"/>
              <a:gd name="connsiteY1" fmla="*/ 66201 h 140854"/>
              <a:gd name="connsiteX2" fmla="*/ 28963 w 28985"/>
              <a:gd name="connsiteY2" fmla="*/ 111714 h 140854"/>
              <a:gd name="connsiteX3" fmla="*/ 8275 w 28985"/>
              <a:gd name="connsiteY3" fmla="*/ 136539 h 140854"/>
              <a:gd name="connsiteX4" fmla="*/ 0 w 28985"/>
              <a:gd name="connsiteY4" fmla="*/ 140677 h 14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85" h="140854">
                <a:moveTo>
                  <a:pt x="16551" y="0"/>
                </a:moveTo>
                <a:cubicBezTo>
                  <a:pt x="13447" y="23791"/>
                  <a:pt x="10344" y="47582"/>
                  <a:pt x="12413" y="66201"/>
                </a:cubicBezTo>
                <a:cubicBezTo>
                  <a:pt x="14482" y="84820"/>
                  <a:pt x="29653" y="99991"/>
                  <a:pt x="28963" y="111714"/>
                </a:cubicBezTo>
                <a:cubicBezTo>
                  <a:pt x="28273" y="123437"/>
                  <a:pt x="13102" y="131712"/>
                  <a:pt x="8275" y="136539"/>
                </a:cubicBezTo>
                <a:cubicBezTo>
                  <a:pt x="3448" y="141366"/>
                  <a:pt x="1724" y="141021"/>
                  <a:pt x="0" y="140677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3" name="Freihandform 212"/>
          <p:cNvSpPr/>
          <p:nvPr/>
        </p:nvSpPr>
        <p:spPr>
          <a:xfrm rot="3574570" flipH="1">
            <a:off x="1901512" y="5745984"/>
            <a:ext cx="54595" cy="279043"/>
          </a:xfrm>
          <a:custGeom>
            <a:avLst/>
            <a:gdLst>
              <a:gd name="connsiteX0" fmla="*/ 66200 w 74476"/>
              <a:gd name="connsiteY0" fmla="*/ 0 h 380656"/>
              <a:gd name="connsiteX1" fmla="*/ 62063 w 74476"/>
              <a:gd name="connsiteY1" fmla="*/ 78614 h 380656"/>
              <a:gd name="connsiteX2" fmla="*/ 41375 w 74476"/>
              <a:gd name="connsiteY2" fmla="*/ 144815 h 380656"/>
              <a:gd name="connsiteX3" fmla="*/ 74476 w 74476"/>
              <a:gd name="connsiteY3" fmla="*/ 186190 h 380656"/>
              <a:gd name="connsiteX4" fmla="*/ 41375 w 74476"/>
              <a:gd name="connsiteY4" fmla="*/ 248254 h 380656"/>
              <a:gd name="connsiteX5" fmla="*/ 4137 w 74476"/>
              <a:gd name="connsiteY5" fmla="*/ 268942 h 380656"/>
              <a:gd name="connsiteX6" fmla="*/ 8275 w 74476"/>
              <a:gd name="connsiteY6" fmla="*/ 322730 h 380656"/>
              <a:gd name="connsiteX7" fmla="*/ 0 w 74476"/>
              <a:gd name="connsiteY7" fmla="*/ 380656 h 38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476" h="380656">
                <a:moveTo>
                  <a:pt x="66200" y="0"/>
                </a:moveTo>
                <a:cubicBezTo>
                  <a:pt x="66200" y="27239"/>
                  <a:pt x="66201" y="54478"/>
                  <a:pt x="62063" y="78614"/>
                </a:cubicBezTo>
                <a:cubicBezTo>
                  <a:pt x="57925" y="102750"/>
                  <a:pt x="39306" y="126886"/>
                  <a:pt x="41375" y="144815"/>
                </a:cubicBezTo>
                <a:cubicBezTo>
                  <a:pt x="43444" y="162744"/>
                  <a:pt x="74476" y="168950"/>
                  <a:pt x="74476" y="186190"/>
                </a:cubicBezTo>
                <a:cubicBezTo>
                  <a:pt x="74476" y="203430"/>
                  <a:pt x="53098" y="234462"/>
                  <a:pt x="41375" y="248254"/>
                </a:cubicBezTo>
                <a:cubicBezTo>
                  <a:pt x="29652" y="262046"/>
                  <a:pt x="9654" y="256529"/>
                  <a:pt x="4137" y="268942"/>
                </a:cubicBezTo>
                <a:cubicBezTo>
                  <a:pt x="-1380" y="281355"/>
                  <a:pt x="8964" y="304111"/>
                  <a:pt x="8275" y="322730"/>
                </a:cubicBezTo>
                <a:cubicBezTo>
                  <a:pt x="7585" y="341349"/>
                  <a:pt x="3792" y="361002"/>
                  <a:pt x="0" y="380656"/>
                </a:cubicBezTo>
              </a:path>
            </a:pathLst>
          </a:custGeom>
          <a:noFill/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4" name="Freihandform 213"/>
          <p:cNvSpPr/>
          <p:nvPr/>
        </p:nvSpPr>
        <p:spPr>
          <a:xfrm rot="3574570" flipH="1">
            <a:off x="1942992" y="6065496"/>
            <a:ext cx="176568" cy="37703"/>
          </a:xfrm>
          <a:custGeom>
            <a:avLst/>
            <a:gdLst>
              <a:gd name="connsiteX0" fmla="*/ 240865 w 240865"/>
              <a:gd name="connsiteY0" fmla="*/ 36379 h 51433"/>
              <a:gd name="connsiteX1" fmla="*/ 162284 w 240865"/>
              <a:gd name="connsiteY1" fmla="*/ 10185 h 51433"/>
              <a:gd name="connsiteX2" fmla="*/ 117040 w 240865"/>
              <a:gd name="connsiteY2" fmla="*/ 50666 h 51433"/>
              <a:gd name="connsiteX3" fmla="*/ 59890 w 240865"/>
              <a:gd name="connsiteY3" fmla="*/ 33998 h 51433"/>
              <a:gd name="connsiteX4" fmla="*/ 36078 w 240865"/>
              <a:gd name="connsiteY4" fmla="*/ 660 h 51433"/>
              <a:gd name="connsiteX5" fmla="*/ 5121 w 240865"/>
              <a:gd name="connsiteY5" fmla="*/ 12566 h 51433"/>
              <a:gd name="connsiteX6" fmla="*/ 359 w 240865"/>
              <a:gd name="connsiteY6" fmla="*/ 22091 h 51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0865" h="51433">
                <a:moveTo>
                  <a:pt x="240865" y="36379"/>
                </a:moveTo>
                <a:cubicBezTo>
                  <a:pt x="211893" y="22091"/>
                  <a:pt x="182921" y="7804"/>
                  <a:pt x="162284" y="10185"/>
                </a:cubicBezTo>
                <a:cubicBezTo>
                  <a:pt x="141646" y="12566"/>
                  <a:pt x="134106" y="46697"/>
                  <a:pt x="117040" y="50666"/>
                </a:cubicBezTo>
                <a:cubicBezTo>
                  <a:pt x="99974" y="54635"/>
                  <a:pt x="73384" y="42332"/>
                  <a:pt x="59890" y="33998"/>
                </a:cubicBezTo>
                <a:cubicBezTo>
                  <a:pt x="46396" y="25664"/>
                  <a:pt x="45206" y="4232"/>
                  <a:pt x="36078" y="660"/>
                </a:cubicBezTo>
                <a:cubicBezTo>
                  <a:pt x="26950" y="-2912"/>
                  <a:pt x="11074" y="8994"/>
                  <a:pt x="5121" y="12566"/>
                </a:cubicBezTo>
                <a:cubicBezTo>
                  <a:pt x="-832" y="16138"/>
                  <a:pt x="-237" y="19114"/>
                  <a:pt x="359" y="22091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5" name="Freihandform 214"/>
          <p:cNvSpPr/>
          <p:nvPr/>
        </p:nvSpPr>
        <p:spPr>
          <a:xfrm rot="3574570" flipH="1">
            <a:off x="1889866" y="6079919"/>
            <a:ext cx="169323" cy="38769"/>
          </a:xfrm>
          <a:custGeom>
            <a:avLst/>
            <a:gdLst>
              <a:gd name="connsiteX0" fmla="*/ 230981 w 230981"/>
              <a:gd name="connsiteY0" fmla="*/ 7643 h 52887"/>
              <a:gd name="connsiteX1" fmla="*/ 173831 w 230981"/>
              <a:gd name="connsiteY1" fmla="*/ 2880 h 52887"/>
              <a:gd name="connsiteX2" fmla="*/ 157162 w 230981"/>
              <a:gd name="connsiteY2" fmla="*/ 17168 h 52887"/>
              <a:gd name="connsiteX3" fmla="*/ 100012 w 230981"/>
              <a:gd name="connsiteY3" fmla="*/ 17168 h 52887"/>
              <a:gd name="connsiteX4" fmla="*/ 64293 w 230981"/>
              <a:gd name="connsiteY4" fmla="*/ 7643 h 52887"/>
              <a:gd name="connsiteX5" fmla="*/ 40481 w 230981"/>
              <a:gd name="connsiteY5" fmla="*/ 499 h 52887"/>
              <a:gd name="connsiteX6" fmla="*/ 16668 w 230981"/>
              <a:gd name="connsiteY6" fmla="*/ 21930 h 52887"/>
              <a:gd name="connsiteX7" fmla="*/ 11906 w 230981"/>
              <a:gd name="connsiteY7" fmla="*/ 38599 h 52887"/>
              <a:gd name="connsiteX8" fmla="*/ 0 w 230981"/>
              <a:gd name="connsiteY8" fmla="*/ 52887 h 5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0981" h="52887">
                <a:moveTo>
                  <a:pt x="230981" y="7643"/>
                </a:moveTo>
                <a:cubicBezTo>
                  <a:pt x="208557" y="4468"/>
                  <a:pt x="186134" y="1293"/>
                  <a:pt x="173831" y="2880"/>
                </a:cubicBezTo>
                <a:cubicBezTo>
                  <a:pt x="161528" y="4467"/>
                  <a:pt x="169465" y="14787"/>
                  <a:pt x="157162" y="17168"/>
                </a:cubicBezTo>
                <a:cubicBezTo>
                  <a:pt x="144859" y="19549"/>
                  <a:pt x="115490" y="18756"/>
                  <a:pt x="100012" y="17168"/>
                </a:cubicBezTo>
                <a:cubicBezTo>
                  <a:pt x="84534" y="15581"/>
                  <a:pt x="74215" y="10421"/>
                  <a:pt x="64293" y="7643"/>
                </a:cubicBezTo>
                <a:cubicBezTo>
                  <a:pt x="54371" y="4865"/>
                  <a:pt x="48418" y="-1882"/>
                  <a:pt x="40481" y="499"/>
                </a:cubicBezTo>
                <a:cubicBezTo>
                  <a:pt x="32544" y="2880"/>
                  <a:pt x="21430" y="15580"/>
                  <a:pt x="16668" y="21930"/>
                </a:cubicBezTo>
                <a:cubicBezTo>
                  <a:pt x="11906" y="28280"/>
                  <a:pt x="14684" y="33440"/>
                  <a:pt x="11906" y="38599"/>
                </a:cubicBezTo>
                <a:cubicBezTo>
                  <a:pt x="9128" y="43758"/>
                  <a:pt x="4564" y="48322"/>
                  <a:pt x="0" y="52887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6" name="Freihandform 215"/>
          <p:cNvSpPr/>
          <p:nvPr/>
        </p:nvSpPr>
        <p:spPr>
          <a:xfrm rot="3574570" flipH="1">
            <a:off x="1933287" y="6097494"/>
            <a:ext cx="37324" cy="106287"/>
          </a:xfrm>
          <a:custGeom>
            <a:avLst/>
            <a:gdLst>
              <a:gd name="connsiteX0" fmla="*/ 47625 w 47625"/>
              <a:gd name="connsiteY0" fmla="*/ 0 h 115216"/>
              <a:gd name="connsiteX1" fmla="*/ 11907 w 47625"/>
              <a:gd name="connsiteY1" fmla="*/ 66675 h 115216"/>
              <a:gd name="connsiteX2" fmla="*/ 26194 w 47625"/>
              <a:gd name="connsiteY2" fmla="*/ 104775 h 115216"/>
              <a:gd name="connsiteX3" fmla="*/ 4763 w 47625"/>
              <a:gd name="connsiteY3" fmla="*/ 114300 h 115216"/>
              <a:gd name="connsiteX4" fmla="*/ 0 w 47625"/>
              <a:gd name="connsiteY4" fmla="*/ 114300 h 115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625" h="115216">
                <a:moveTo>
                  <a:pt x="47625" y="0"/>
                </a:moveTo>
                <a:cubicBezTo>
                  <a:pt x="31552" y="24606"/>
                  <a:pt x="15479" y="49213"/>
                  <a:pt x="11907" y="66675"/>
                </a:cubicBezTo>
                <a:cubicBezTo>
                  <a:pt x="8335" y="84138"/>
                  <a:pt x="27385" y="96837"/>
                  <a:pt x="26194" y="104775"/>
                </a:cubicBezTo>
                <a:cubicBezTo>
                  <a:pt x="25003" y="112713"/>
                  <a:pt x="9129" y="112713"/>
                  <a:pt x="4763" y="114300"/>
                </a:cubicBezTo>
                <a:cubicBezTo>
                  <a:pt x="397" y="115887"/>
                  <a:pt x="198" y="115093"/>
                  <a:pt x="0" y="114300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7" name="Freihandform 216"/>
          <p:cNvSpPr/>
          <p:nvPr/>
        </p:nvSpPr>
        <p:spPr>
          <a:xfrm rot="3574570" flipH="1">
            <a:off x="2025531" y="6064374"/>
            <a:ext cx="99829" cy="48877"/>
          </a:xfrm>
          <a:custGeom>
            <a:avLst/>
            <a:gdLst>
              <a:gd name="connsiteX0" fmla="*/ 136181 w 136181"/>
              <a:gd name="connsiteY0" fmla="*/ 66675 h 66675"/>
              <a:gd name="connsiteX1" fmla="*/ 90937 w 136181"/>
              <a:gd name="connsiteY1" fmla="*/ 45244 h 66675"/>
              <a:gd name="connsiteX2" fmla="*/ 59981 w 136181"/>
              <a:gd name="connsiteY2" fmla="*/ 28575 h 66675"/>
              <a:gd name="connsiteX3" fmla="*/ 21881 w 136181"/>
              <a:gd name="connsiteY3" fmla="*/ 23813 h 66675"/>
              <a:gd name="connsiteX4" fmla="*/ 2831 w 136181"/>
              <a:gd name="connsiteY4" fmla="*/ 11906 h 66675"/>
              <a:gd name="connsiteX5" fmla="*/ 450 w 136181"/>
              <a:gd name="connsiteY5" fmla="*/ 0 h 6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6181" h="66675">
                <a:moveTo>
                  <a:pt x="136181" y="66675"/>
                </a:moveTo>
                <a:cubicBezTo>
                  <a:pt x="119909" y="59134"/>
                  <a:pt x="103637" y="51594"/>
                  <a:pt x="90937" y="45244"/>
                </a:cubicBezTo>
                <a:cubicBezTo>
                  <a:pt x="78237" y="38894"/>
                  <a:pt x="71490" y="32147"/>
                  <a:pt x="59981" y="28575"/>
                </a:cubicBezTo>
                <a:cubicBezTo>
                  <a:pt x="48472" y="25003"/>
                  <a:pt x="31406" y="26591"/>
                  <a:pt x="21881" y="23813"/>
                </a:cubicBezTo>
                <a:cubicBezTo>
                  <a:pt x="12356" y="21035"/>
                  <a:pt x="6403" y="15875"/>
                  <a:pt x="2831" y="11906"/>
                </a:cubicBezTo>
                <a:cubicBezTo>
                  <a:pt x="-741" y="7937"/>
                  <a:pt x="-146" y="3968"/>
                  <a:pt x="450" y="0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8" name="Freihandform 217"/>
          <p:cNvSpPr/>
          <p:nvPr/>
        </p:nvSpPr>
        <p:spPr>
          <a:xfrm rot="3574570" flipH="1">
            <a:off x="1802202" y="6055581"/>
            <a:ext cx="160595" cy="84193"/>
          </a:xfrm>
          <a:custGeom>
            <a:avLst/>
            <a:gdLst>
              <a:gd name="connsiteX0" fmla="*/ 219075 w 219075"/>
              <a:gd name="connsiteY0" fmla="*/ 12458 h 114852"/>
              <a:gd name="connsiteX1" fmla="*/ 135731 w 219075"/>
              <a:gd name="connsiteY1" fmla="*/ 17221 h 114852"/>
              <a:gd name="connsiteX2" fmla="*/ 64294 w 219075"/>
              <a:gd name="connsiteY2" fmla="*/ 552 h 114852"/>
              <a:gd name="connsiteX3" fmla="*/ 57150 w 219075"/>
              <a:gd name="connsiteY3" fmla="*/ 41033 h 114852"/>
              <a:gd name="connsiteX4" fmla="*/ 42863 w 219075"/>
              <a:gd name="connsiteY4" fmla="*/ 88658 h 114852"/>
              <a:gd name="connsiteX5" fmla="*/ 7144 w 219075"/>
              <a:gd name="connsiteY5" fmla="*/ 102946 h 114852"/>
              <a:gd name="connsiteX6" fmla="*/ 0 w 219075"/>
              <a:gd name="connsiteY6" fmla="*/ 114852 h 114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075" h="114852">
                <a:moveTo>
                  <a:pt x="219075" y="12458"/>
                </a:moveTo>
                <a:cubicBezTo>
                  <a:pt x="190301" y="15831"/>
                  <a:pt x="161528" y="19205"/>
                  <a:pt x="135731" y="17221"/>
                </a:cubicBezTo>
                <a:cubicBezTo>
                  <a:pt x="109934" y="15237"/>
                  <a:pt x="77391" y="-3417"/>
                  <a:pt x="64294" y="552"/>
                </a:cubicBezTo>
                <a:cubicBezTo>
                  <a:pt x="51197" y="4521"/>
                  <a:pt x="60722" y="26349"/>
                  <a:pt x="57150" y="41033"/>
                </a:cubicBezTo>
                <a:cubicBezTo>
                  <a:pt x="53578" y="55717"/>
                  <a:pt x="51197" y="78339"/>
                  <a:pt x="42863" y="88658"/>
                </a:cubicBezTo>
                <a:cubicBezTo>
                  <a:pt x="34529" y="98977"/>
                  <a:pt x="14288" y="98580"/>
                  <a:pt x="7144" y="102946"/>
                </a:cubicBezTo>
                <a:cubicBezTo>
                  <a:pt x="0" y="107312"/>
                  <a:pt x="0" y="111082"/>
                  <a:pt x="0" y="114852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9" name="Freihandform 218"/>
          <p:cNvSpPr/>
          <p:nvPr/>
        </p:nvSpPr>
        <p:spPr>
          <a:xfrm rot="3574570" flipH="1">
            <a:off x="2009906" y="6132953"/>
            <a:ext cx="47131" cy="33515"/>
          </a:xfrm>
          <a:custGeom>
            <a:avLst/>
            <a:gdLst>
              <a:gd name="connsiteX0" fmla="*/ 40481 w 40481"/>
              <a:gd name="connsiteY0" fmla="*/ 0 h 47625"/>
              <a:gd name="connsiteX1" fmla="*/ 0 w 40481"/>
              <a:gd name="connsiteY1" fmla="*/ 47625 h 4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481" h="47625">
                <a:moveTo>
                  <a:pt x="40481" y="0"/>
                </a:moveTo>
                <a:lnTo>
                  <a:pt x="0" y="47625"/>
                </a:ln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0" name="Freihandform 219"/>
          <p:cNvSpPr/>
          <p:nvPr/>
        </p:nvSpPr>
        <p:spPr>
          <a:xfrm rot="3574570" flipH="1">
            <a:off x="1781441" y="5991517"/>
            <a:ext cx="47869" cy="171068"/>
          </a:xfrm>
          <a:custGeom>
            <a:avLst/>
            <a:gdLst>
              <a:gd name="connsiteX0" fmla="*/ 64652 w 65300"/>
              <a:gd name="connsiteY0" fmla="*/ 0 h 233362"/>
              <a:gd name="connsiteX1" fmla="*/ 62271 w 65300"/>
              <a:gd name="connsiteY1" fmla="*/ 69056 h 233362"/>
              <a:gd name="connsiteX2" fmla="*/ 40840 w 65300"/>
              <a:gd name="connsiteY2" fmla="*/ 104775 h 233362"/>
              <a:gd name="connsiteX3" fmla="*/ 55127 w 65300"/>
              <a:gd name="connsiteY3" fmla="*/ 150019 h 233362"/>
              <a:gd name="connsiteX4" fmla="*/ 36077 w 65300"/>
              <a:gd name="connsiteY4" fmla="*/ 190500 h 233362"/>
              <a:gd name="connsiteX5" fmla="*/ 5121 w 65300"/>
              <a:gd name="connsiteY5" fmla="*/ 223837 h 233362"/>
              <a:gd name="connsiteX6" fmla="*/ 358 w 65300"/>
              <a:gd name="connsiteY6" fmla="*/ 233362 h 23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300" h="233362">
                <a:moveTo>
                  <a:pt x="64652" y="0"/>
                </a:moveTo>
                <a:cubicBezTo>
                  <a:pt x="65446" y="25796"/>
                  <a:pt x="66240" y="51593"/>
                  <a:pt x="62271" y="69056"/>
                </a:cubicBezTo>
                <a:cubicBezTo>
                  <a:pt x="58302" y="86519"/>
                  <a:pt x="42031" y="91281"/>
                  <a:pt x="40840" y="104775"/>
                </a:cubicBezTo>
                <a:cubicBezTo>
                  <a:pt x="39649" y="118269"/>
                  <a:pt x="55921" y="135732"/>
                  <a:pt x="55127" y="150019"/>
                </a:cubicBezTo>
                <a:cubicBezTo>
                  <a:pt x="54333" y="164306"/>
                  <a:pt x="44411" y="178197"/>
                  <a:pt x="36077" y="190500"/>
                </a:cubicBezTo>
                <a:cubicBezTo>
                  <a:pt x="27743" y="202803"/>
                  <a:pt x="11074" y="216693"/>
                  <a:pt x="5121" y="223837"/>
                </a:cubicBezTo>
                <a:cubicBezTo>
                  <a:pt x="-832" y="230981"/>
                  <a:pt x="-237" y="232171"/>
                  <a:pt x="358" y="233362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1" name="Freihandform 220"/>
          <p:cNvSpPr/>
          <p:nvPr/>
        </p:nvSpPr>
        <p:spPr>
          <a:xfrm rot="3574570" flipH="1">
            <a:off x="1771619" y="6051398"/>
            <a:ext cx="108227" cy="98494"/>
          </a:xfrm>
          <a:custGeom>
            <a:avLst/>
            <a:gdLst>
              <a:gd name="connsiteX0" fmla="*/ 135731 w 135731"/>
              <a:gd name="connsiteY0" fmla="*/ 10535 h 134360"/>
              <a:gd name="connsiteX1" fmla="*/ 69056 w 135731"/>
              <a:gd name="connsiteY1" fmla="*/ 1010 h 134360"/>
              <a:gd name="connsiteX2" fmla="*/ 57150 w 135731"/>
              <a:gd name="connsiteY2" fmla="*/ 31967 h 134360"/>
              <a:gd name="connsiteX3" fmla="*/ 38100 w 135731"/>
              <a:gd name="connsiteY3" fmla="*/ 70067 h 134360"/>
              <a:gd name="connsiteX4" fmla="*/ 21431 w 135731"/>
              <a:gd name="connsiteY4" fmla="*/ 74829 h 134360"/>
              <a:gd name="connsiteX5" fmla="*/ 0 w 135731"/>
              <a:gd name="connsiteY5" fmla="*/ 134360 h 13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731" h="134360">
                <a:moveTo>
                  <a:pt x="135731" y="10535"/>
                </a:moveTo>
                <a:cubicBezTo>
                  <a:pt x="108942" y="3986"/>
                  <a:pt x="82153" y="-2562"/>
                  <a:pt x="69056" y="1010"/>
                </a:cubicBezTo>
                <a:cubicBezTo>
                  <a:pt x="55959" y="4582"/>
                  <a:pt x="62309" y="20458"/>
                  <a:pt x="57150" y="31967"/>
                </a:cubicBezTo>
                <a:cubicBezTo>
                  <a:pt x="51991" y="43477"/>
                  <a:pt x="44053" y="62923"/>
                  <a:pt x="38100" y="70067"/>
                </a:cubicBezTo>
                <a:cubicBezTo>
                  <a:pt x="32147" y="77211"/>
                  <a:pt x="27781" y="64114"/>
                  <a:pt x="21431" y="74829"/>
                </a:cubicBezTo>
                <a:cubicBezTo>
                  <a:pt x="15081" y="85544"/>
                  <a:pt x="7540" y="109952"/>
                  <a:pt x="0" y="134360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2" name="Freihandform 221"/>
          <p:cNvSpPr/>
          <p:nvPr/>
        </p:nvSpPr>
        <p:spPr>
          <a:xfrm rot="3574570" flipH="1">
            <a:off x="1825622" y="6117970"/>
            <a:ext cx="73315" cy="47934"/>
          </a:xfrm>
          <a:custGeom>
            <a:avLst/>
            <a:gdLst>
              <a:gd name="connsiteX0" fmla="*/ 100013 w 100013"/>
              <a:gd name="connsiteY0" fmla="*/ 21472 h 65389"/>
              <a:gd name="connsiteX1" fmla="*/ 47625 w 100013"/>
              <a:gd name="connsiteY1" fmla="*/ 40 h 65389"/>
              <a:gd name="connsiteX2" fmla="*/ 33338 w 100013"/>
              <a:gd name="connsiteY2" fmla="*/ 26234 h 65389"/>
              <a:gd name="connsiteX3" fmla="*/ 23813 w 100013"/>
              <a:gd name="connsiteY3" fmla="*/ 61953 h 65389"/>
              <a:gd name="connsiteX4" fmla="*/ 0 w 100013"/>
              <a:gd name="connsiteY4" fmla="*/ 61953 h 65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3" h="65389">
                <a:moveTo>
                  <a:pt x="100013" y="21472"/>
                </a:moveTo>
                <a:cubicBezTo>
                  <a:pt x="79375" y="10359"/>
                  <a:pt x="58737" y="-754"/>
                  <a:pt x="47625" y="40"/>
                </a:cubicBezTo>
                <a:cubicBezTo>
                  <a:pt x="36513" y="834"/>
                  <a:pt x="37307" y="15915"/>
                  <a:pt x="33338" y="26234"/>
                </a:cubicBezTo>
                <a:cubicBezTo>
                  <a:pt x="29369" y="36553"/>
                  <a:pt x="29369" y="56000"/>
                  <a:pt x="23813" y="61953"/>
                </a:cubicBezTo>
                <a:cubicBezTo>
                  <a:pt x="18257" y="67906"/>
                  <a:pt x="9128" y="64929"/>
                  <a:pt x="0" y="61953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3" name="Freihandform 222"/>
          <p:cNvSpPr/>
          <p:nvPr/>
        </p:nvSpPr>
        <p:spPr>
          <a:xfrm rot="3574570" flipH="1">
            <a:off x="1762548" y="6083331"/>
            <a:ext cx="61096" cy="62841"/>
          </a:xfrm>
          <a:custGeom>
            <a:avLst/>
            <a:gdLst>
              <a:gd name="connsiteX0" fmla="*/ 76200 w 76200"/>
              <a:gd name="connsiteY0" fmla="*/ 0 h 85725"/>
              <a:gd name="connsiteX1" fmla="*/ 33337 w 76200"/>
              <a:gd name="connsiteY1" fmla="*/ 28575 h 85725"/>
              <a:gd name="connsiteX2" fmla="*/ 9525 w 76200"/>
              <a:gd name="connsiteY2" fmla="*/ 59531 h 85725"/>
              <a:gd name="connsiteX3" fmla="*/ 7144 w 76200"/>
              <a:gd name="connsiteY3" fmla="*/ 78581 h 85725"/>
              <a:gd name="connsiteX4" fmla="*/ 0 w 76200"/>
              <a:gd name="connsiteY4" fmla="*/ 85725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" h="85725">
                <a:moveTo>
                  <a:pt x="76200" y="0"/>
                </a:moveTo>
                <a:cubicBezTo>
                  <a:pt x="60324" y="9326"/>
                  <a:pt x="44449" y="18653"/>
                  <a:pt x="33337" y="28575"/>
                </a:cubicBezTo>
                <a:cubicBezTo>
                  <a:pt x="22224" y="38497"/>
                  <a:pt x="13891" y="51197"/>
                  <a:pt x="9525" y="59531"/>
                </a:cubicBezTo>
                <a:cubicBezTo>
                  <a:pt x="5159" y="67865"/>
                  <a:pt x="8731" y="74215"/>
                  <a:pt x="7144" y="78581"/>
                </a:cubicBezTo>
                <a:cubicBezTo>
                  <a:pt x="5557" y="82947"/>
                  <a:pt x="2778" y="84336"/>
                  <a:pt x="0" y="85725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4" name="Freihandform 223"/>
          <p:cNvSpPr/>
          <p:nvPr/>
        </p:nvSpPr>
        <p:spPr>
          <a:xfrm rot="3574570" flipH="1">
            <a:off x="1639601" y="5896302"/>
            <a:ext cx="50623" cy="162340"/>
          </a:xfrm>
          <a:custGeom>
            <a:avLst/>
            <a:gdLst>
              <a:gd name="connsiteX0" fmla="*/ 69056 w 69056"/>
              <a:gd name="connsiteY0" fmla="*/ 0 h 221456"/>
              <a:gd name="connsiteX1" fmla="*/ 54768 w 69056"/>
              <a:gd name="connsiteY1" fmla="*/ 71437 h 221456"/>
              <a:gd name="connsiteX2" fmla="*/ 7143 w 69056"/>
              <a:gd name="connsiteY2" fmla="*/ 142875 h 221456"/>
              <a:gd name="connsiteX3" fmla="*/ 11906 w 69056"/>
              <a:gd name="connsiteY3" fmla="*/ 190500 h 221456"/>
              <a:gd name="connsiteX4" fmla="*/ 0 w 69056"/>
              <a:gd name="connsiteY4" fmla="*/ 221456 h 221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56" h="221456">
                <a:moveTo>
                  <a:pt x="69056" y="0"/>
                </a:moveTo>
                <a:cubicBezTo>
                  <a:pt x="67071" y="23812"/>
                  <a:pt x="65087" y="47625"/>
                  <a:pt x="54768" y="71437"/>
                </a:cubicBezTo>
                <a:cubicBezTo>
                  <a:pt x="44449" y="95249"/>
                  <a:pt x="14287" y="123031"/>
                  <a:pt x="7143" y="142875"/>
                </a:cubicBezTo>
                <a:cubicBezTo>
                  <a:pt x="-1" y="162719"/>
                  <a:pt x="13096" y="177403"/>
                  <a:pt x="11906" y="190500"/>
                </a:cubicBezTo>
                <a:cubicBezTo>
                  <a:pt x="10716" y="203597"/>
                  <a:pt x="5358" y="212526"/>
                  <a:pt x="0" y="221456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5" name="Freihandform 224"/>
          <p:cNvSpPr/>
          <p:nvPr/>
        </p:nvSpPr>
        <p:spPr>
          <a:xfrm rot="3574570" flipH="1">
            <a:off x="1703626" y="5943512"/>
            <a:ext cx="61095" cy="172814"/>
          </a:xfrm>
          <a:custGeom>
            <a:avLst/>
            <a:gdLst>
              <a:gd name="connsiteX0" fmla="*/ 83343 w 83343"/>
              <a:gd name="connsiteY0" fmla="*/ 0 h 214312"/>
              <a:gd name="connsiteX1" fmla="*/ 61912 w 83343"/>
              <a:gd name="connsiteY1" fmla="*/ 50006 h 214312"/>
              <a:gd name="connsiteX2" fmla="*/ 59531 w 83343"/>
              <a:gd name="connsiteY2" fmla="*/ 104775 h 214312"/>
              <a:gd name="connsiteX3" fmla="*/ 33337 w 83343"/>
              <a:gd name="connsiteY3" fmla="*/ 140494 h 214312"/>
              <a:gd name="connsiteX4" fmla="*/ 28575 w 83343"/>
              <a:gd name="connsiteY4" fmla="*/ 195262 h 214312"/>
              <a:gd name="connsiteX5" fmla="*/ 0 w 83343"/>
              <a:gd name="connsiteY5" fmla="*/ 214312 h 214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43" h="214312">
                <a:moveTo>
                  <a:pt x="83343" y="0"/>
                </a:moveTo>
                <a:cubicBezTo>
                  <a:pt x="74612" y="16271"/>
                  <a:pt x="65881" y="32543"/>
                  <a:pt x="61912" y="50006"/>
                </a:cubicBezTo>
                <a:cubicBezTo>
                  <a:pt x="57943" y="67469"/>
                  <a:pt x="64293" y="89694"/>
                  <a:pt x="59531" y="104775"/>
                </a:cubicBezTo>
                <a:cubicBezTo>
                  <a:pt x="54768" y="119856"/>
                  <a:pt x="38496" y="125413"/>
                  <a:pt x="33337" y="140494"/>
                </a:cubicBezTo>
                <a:cubicBezTo>
                  <a:pt x="28178" y="155575"/>
                  <a:pt x="34131" y="182959"/>
                  <a:pt x="28575" y="195262"/>
                </a:cubicBezTo>
                <a:cubicBezTo>
                  <a:pt x="23019" y="207565"/>
                  <a:pt x="11509" y="210938"/>
                  <a:pt x="0" y="214312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6" name="Freihandform 225"/>
          <p:cNvSpPr/>
          <p:nvPr/>
        </p:nvSpPr>
        <p:spPr>
          <a:xfrm rot="3574570" flipH="1">
            <a:off x="1735729" y="5977651"/>
            <a:ext cx="73315" cy="158849"/>
          </a:xfrm>
          <a:custGeom>
            <a:avLst/>
            <a:gdLst>
              <a:gd name="connsiteX0" fmla="*/ 100013 w 100013"/>
              <a:gd name="connsiteY0" fmla="*/ 0 h 216694"/>
              <a:gd name="connsiteX1" fmla="*/ 69057 w 100013"/>
              <a:gd name="connsiteY1" fmla="*/ 50007 h 216694"/>
              <a:gd name="connsiteX2" fmla="*/ 61913 w 100013"/>
              <a:gd name="connsiteY2" fmla="*/ 107157 h 216694"/>
              <a:gd name="connsiteX3" fmla="*/ 45244 w 100013"/>
              <a:gd name="connsiteY3" fmla="*/ 171450 h 216694"/>
              <a:gd name="connsiteX4" fmla="*/ 19050 w 100013"/>
              <a:gd name="connsiteY4" fmla="*/ 192882 h 216694"/>
              <a:gd name="connsiteX5" fmla="*/ 0 w 100013"/>
              <a:gd name="connsiteY5" fmla="*/ 216694 h 216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13" h="216694">
                <a:moveTo>
                  <a:pt x="100013" y="0"/>
                </a:moveTo>
                <a:cubicBezTo>
                  <a:pt x="87710" y="16074"/>
                  <a:pt x="75407" y="32148"/>
                  <a:pt x="69057" y="50007"/>
                </a:cubicBezTo>
                <a:cubicBezTo>
                  <a:pt x="62707" y="67866"/>
                  <a:pt x="65882" y="86917"/>
                  <a:pt x="61913" y="107157"/>
                </a:cubicBezTo>
                <a:cubicBezTo>
                  <a:pt x="57944" y="127398"/>
                  <a:pt x="52388" y="157163"/>
                  <a:pt x="45244" y="171450"/>
                </a:cubicBezTo>
                <a:cubicBezTo>
                  <a:pt x="38100" y="185738"/>
                  <a:pt x="26591" y="185341"/>
                  <a:pt x="19050" y="192882"/>
                </a:cubicBezTo>
                <a:cubicBezTo>
                  <a:pt x="11509" y="200423"/>
                  <a:pt x="0" y="216694"/>
                  <a:pt x="0" y="216694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7" name="Freihandform 226"/>
          <p:cNvSpPr/>
          <p:nvPr/>
        </p:nvSpPr>
        <p:spPr>
          <a:xfrm rot="3574570" flipH="1">
            <a:off x="1624285" y="5938303"/>
            <a:ext cx="75691" cy="130920"/>
          </a:xfrm>
          <a:custGeom>
            <a:avLst/>
            <a:gdLst>
              <a:gd name="connsiteX0" fmla="*/ 103254 w 103254"/>
              <a:gd name="connsiteY0" fmla="*/ 0 h 178594"/>
              <a:gd name="connsiteX1" fmla="*/ 34197 w 103254"/>
              <a:gd name="connsiteY1" fmla="*/ 21431 h 178594"/>
              <a:gd name="connsiteX2" fmla="*/ 8004 w 103254"/>
              <a:gd name="connsiteY2" fmla="*/ 85725 h 178594"/>
              <a:gd name="connsiteX3" fmla="*/ 860 w 103254"/>
              <a:gd name="connsiteY3" fmla="*/ 121444 h 178594"/>
              <a:gd name="connsiteX4" fmla="*/ 24672 w 103254"/>
              <a:gd name="connsiteY4" fmla="*/ 178594 h 178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54" h="178594">
                <a:moveTo>
                  <a:pt x="103254" y="0"/>
                </a:moveTo>
                <a:cubicBezTo>
                  <a:pt x="76663" y="3572"/>
                  <a:pt x="50072" y="7144"/>
                  <a:pt x="34197" y="21431"/>
                </a:cubicBezTo>
                <a:cubicBezTo>
                  <a:pt x="18322" y="35719"/>
                  <a:pt x="13560" y="69056"/>
                  <a:pt x="8004" y="85725"/>
                </a:cubicBezTo>
                <a:cubicBezTo>
                  <a:pt x="2448" y="102394"/>
                  <a:pt x="-1918" y="105966"/>
                  <a:pt x="860" y="121444"/>
                </a:cubicBezTo>
                <a:cubicBezTo>
                  <a:pt x="3638" y="136922"/>
                  <a:pt x="14155" y="157758"/>
                  <a:pt x="24672" y="178594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8" name="Freihandform 227"/>
          <p:cNvSpPr/>
          <p:nvPr/>
        </p:nvSpPr>
        <p:spPr>
          <a:xfrm rot="3574570" flipH="1">
            <a:off x="1643654" y="6051299"/>
            <a:ext cx="26184" cy="27930"/>
          </a:xfrm>
          <a:custGeom>
            <a:avLst/>
            <a:gdLst>
              <a:gd name="connsiteX0" fmla="*/ 35719 w 35719"/>
              <a:gd name="connsiteY0" fmla="*/ 0 h 38100"/>
              <a:gd name="connsiteX1" fmla="*/ 0 w 35719"/>
              <a:gd name="connsiteY1" fmla="*/ 38100 h 38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719" h="38100">
                <a:moveTo>
                  <a:pt x="35719" y="0"/>
                </a:moveTo>
                <a:lnTo>
                  <a:pt x="0" y="38100"/>
                </a:ln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9" name="Freihandform 228"/>
          <p:cNvSpPr/>
          <p:nvPr/>
        </p:nvSpPr>
        <p:spPr>
          <a:xfrm rot="3574570" flipH="1">
            <a:off x="1683966" y="6018820"/>
            <a:ext cx="69824" cy="90771"/>
          </a:xfrm>
          <a:custGeom>
            <a:avLst/>
            <a:gdLst>
              <a:gd name="connsiteX0" fmla="*/ 95250 w 95250"/>
              <a:gd name="connsiteY0" fmla="*/ 0 h 123825"/>
              <a:gd name="connsiteX1" fmla="*/ 33337 w 95250"/>
              <a:gd name="connsiteY1" fmla="*/ 16669 h 123825"/>
              <a:gd name="connsiteX2" fmla="*/ 47625 w 95250"/>
              <a:gd name="connsiteY2" fmla="*/ 47625 h 123825"/>
              <a:gd name="connsiteX3" fmla="*/ 33337 w 95250"/>
              <a:gd name="connsiteY3" fmla="*/ 90488 h 123825"/>
              <a:gd name="connsiteX4" fmla="*/ 21431 w 95250"/>
              <a:gd name="connsiteY4" fmla="*/ 114300 h 123825"/>
              <a:gd name="connsiteX5" fmla="*/ 0 w 95250"/>
              <a:gd name="connsiteY5" fmla="*/ 123825 h 12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50" h="123825">
                <a:moveTo>
                  <a:pt x="95250" y="0"/>
                </a:moveTo>
                <a:cubicBezTo>
                  <a:pt x="68262" y="4366"/>
                  <a:pt x="41274" y="8732"/>
                  <a:pt x="33337" y="16669"/>
                </a:cubicBezTo>
                <a:cubicBezTo>
                  <a:pt x="25400" y="24606"/>
                  <a:pt x="47625" y="35322"/>
                  <a:pt x="47625" y="47625"/>
                </a:cubicBezTo>
                <a:cubicBezTo>
                  <a:pt x="47625" y="59928"/>
                  <a:pt x="37703" y="79376"/>
                  <a:pt x="33337" y="90488"/>
                </a:cubicBezTo>
                <a:cubicBezTo>
                  <a:pt x="28971" y="101600"/>
                  <a:pt x="26987" y="108744"/>
                  <a:pt x="21431" y="114300"/>
                </a:cubicBezTo>
                <a:cubicBezTo>
                  <a:pt x="15875" y="119856"/>
                  <a:pt x="7937" y="121840"/>
                  <a:pt x="0" y="123825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1" name="Freihandform 230"/>
          <p:cNvSpPr/>
          <p:nvPr/>
        </p:nvSpPr>
        <p:spPr>
          <a:xfrm rot="3574570" flipH="1">
            <a:off x="1509298" y="5773248"/>
            <a:ext cx="119975" cy="135592"/>
          </a:xfrm>
          <a:custGeom>
            <a:avLst/>
            <a:gdLst>
              <a:gd name="connsiteX0" fmla="*/ 0 w 150019"/>
              <a:gd name="connsiteY0" fmla="*/ 0 h 183356"/>
              <a:gd name="connsiteX1" fmla="*/ 59531 w 150019"/>
              <a:gd name="connsiteY1" fmla="*/ 28575 h 183356"/>
              <a:gd name="connsiteX2" fmla="*/ 88106 w 150019"/>
              <a:gd name="connsiteY2" fmla="*/ 88106 h 183356"/>
              <a:gd name="connsiteX3" fmla="*/ 104775 w 150019"/>
              <a:gd name="connsiteY3" fmla="*/ 140493 h 183356"/>
              <a:gd name="connsiteX4" fmla="*/ 135731 w 150019"/>
              <a:gd name="connsiteY4" fmla="*/ 164306 h 183356"/>
              <a:gd name="connsiteX5" fmla="*/ 150019 w 150019"/>
              <a:gd name="connsiteY5" fmla="*/ 183356 h 18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0019" h="183356">
                <a:moveTo>
                  <a:pt x="0" y="0"/>
                </a:moveTo>
                <a:cubicBezTo>
                  <a:pt x="22423" y="6945"/>
                  <a:pt x="44847" y="13891"/>
                  <a:pt x="59531" y="28575"/>
                </a:cubicBezTo>
                <a:cubicBezTo>
                  <a:pt x="74215" y="43259"/>
                  <a:pt x="80565" y="69453"/>
                  <a:pt x="88106" y="88106"/>
                </a:cubicBezTo>
                <a:cubicBezTo>
                  <a:pt x="95647" y="106759"/>
                  <a:pt x="96838" y="127793"/>
                  <a:pt x="104775" y="140493"/>
                </a:cubicBezTo>
                <a:cubicBezTo>
                  <a:pt x="112712" y="153193"/>
                  <a:pt x="128190" y="157162"/>
                  <a:pt x="135731" y="164306"/>
                </a:cubicBezTo>
                <a:cubicBezTo>
                  <a:pt x="143272" y="171450"/>
                  <a:pt x="146645" y="177403"/>
                  <a:pt x="150019" y="183356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2" name="Freihandform 231"/>
          <p:cNvSpPr/>
          <p:nvPr/>
        </p:nvSpPr>
        <p:spPr>
          <a:xfrm rot="3574570" flipH="1">
            <a:off x="1528595" y="5821242"/>
            <a:ext cx="52451" cy="102990"/>
          </a:xfrm>
          <a:custGeom>
            <a:avLst/>
            <a:gdLst>
              <a:gd name="connsiteX0" fmla="*/ 56792 w 56792"/>
              <a:gd name="connsiteY0" fmla="*/ 0 h 128588"/>
              <a:gd name="connsiteX1" fmla="*/ 2023 w 56792"/>
              <a:gd name="connsiteY1" fmla="*/ 59532 h 128588"/>
              <a:gd name="connsiteX2" fmla="*/ 11548 w 56792"/>
              <a:gd name="connsiteY2" fmla="*/ 85725 h 128588"/>
              <a:gd name="connsiteX3" fmla="*/ 9167 w 56792"/>
              <a:gd name="connsiteY3" fmla="*/ 116682 h 128588"/>
              <a:gd name="connsiteX4" fmla="*/ 6786 w 56792"/>
              <a:gd name="connsiteY4" fmla="*/ 128588 h 128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92" h="128588">
                <a:moveTo>
                  <a:pt x="56792" y="0"/>
                </a:moveTo>
                <a:cubicBezTo>
                  <a:pt x="33178" y="22622"/>
                  <a:pt x="9564" y="45245"/>
                  <a:pt x="2023" y="59532"/>
                </a:cubicBezTo>
                <a:cubicBezTo>
                  <a:pt x="-5518" y="73820"/>
                  <a:pt x="10357" y="76200"/>
                  <a:pt x="11548" y="85725"/>
                </a:cubicBezTo>
                <a:cubicBezTo>
                  <a:pt x="12739" y="95250"/>
                  <a:pt x="9961" y="109538"/>
                  <a:pt x="9167" y="116682"/>
                </a:cubicBezTo>
                <a:cubicBezTo>
                  <a:pt x="8373" y="123826"/>
                  <a:pt x="7579" y="126207"/>
                  <a:pt x="6786" y="128588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3" name="Freihandform 232"/>
          <p:cNvSpPr/>
          <p:nvPr/>
        </p:nvSpPr>
        <p:spPr>
          <a:xfrm rot="3574570" flipH="1">
            <a:off x="1567873" y="5874601"/>
            <a:ext cx="33515" cy="101244"/>
          </a:xfrm>
          <a:custGeom>
            <a:avLst/>
            <a:gdLst>
              <a:gd name="connsiteX0" fmla="*/ 2382 w 12430"/>
              <a:gd name="connsiteY0" fmla="*/ 0 h 130968"/>
              <a:gd name="connsiteX1" fmla="*/ 9525 w 12430"/>
              <a:gd name="connsiteY1" fmla="*/ 66675 h 130968"/>
              <a:gd name="connsiteX2" fmla="*/ 11907 w 12430"/>
              <a:gd name="connsiteY2" fmla="*/ 109537 h 130968"/>
              <a:gd name="connsiteX3" fmla="*/ 0 w 12430"/>
              <a:gd name="connsiteY3" fmla="*/ 130968 h 130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30" h="130968">
                <a:moveTo>
                  <a:pt x="2382" y="0"/>
                </a:moveTo>
                <a:cubicBezTo>
                  <a:pt x="5160" y="24209"/>
                  <a:pt x="7938" y="48419"/>
                  <a:pt x="9525" y="66675"/>
                </a:cubicBezTo>
                <a:cubicBezTo>
                  <a:pt x="11113" y="84931"/>
                  <a:pt x="13494" y="98822"/>
                  <a:pt x="11907" y="109537"/>
                </a:cubicBezTo>
                <a:cubicBezTo>
                  <a:pt x="10320" y="120252"/>
                  <a:pt x="5160" y="125610"/>
                  <a:pt x="0" y="130968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4" name="Freihandform 233"/>
          <p:cNvSpPr/>
          <p:nvPr/>
        </p:nvSpPr>
        <p:spPr>
          <a:xfrm rot="3574570" flipH="1">
            <a:off x="1497451" y="5543038"/>
            <a:ext cx="209471" cy="45758"/>
          </a:xfrm>
          <a:custGeom>
            <a:avLst/>
            <a:gdLst>
              <a:gd name="connsiteX0" fmla="*/ 0 w 285750"/>
              <a:gd name="connsiteY0" fmla="*/ 52415 h 62421"/>
              <a:gd name="connsiteX1" fmla="*/ 90487 w 285750"/>
              <a:gd name="connsiteY1" fmla="*/ 23840 h 62421"/>
              <a:gd name="connsiteX2" fmla="*/ 171450 w 285750"/>
              <a:gd name="connsiteY2" fmla="*/ 28 h 62421"/>
              <a:gd name="connsiteX3" fmla="*/ 219075 w 285750"/>
              <a:gd name="connsiteY3" fmla="*/ 28603 h 62421"/>
              <a:gd name="connsiteX4" fmla="*/ 252412 w 285750"/>
              <a:gd name="connsiteY4" fmla="*/ 61940 h 62421"/>
              <a:gd name="connsiteX5" fmla="*/ 285750 w 285750"/>
              <a:gd name="connsiteY5" fmla="*/ 45272 h 62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750" h="62421">
                <a:moveTo>
                  <a:pt x="0" y="52415"/>
                </a:moveTo>
                <a:lnTo>
                  <a:pt x="90487" y="23840"/>
                </a:lnTo>
                <a:cubicBezTo>
                  <a:pt x="119062" y="15109"/>
                  <a:pt x="150019" y="-766"/>
                  <a:pt x="171450" y="28"/>
                </a:cubicBezTo>
                <a:cubicBezTo>
                  <a:pt x="192881" y="822"/>
                  <a:pt x="205581" y="18284"/>
                  <a:pt x="219075" y="28603"/>
                </a:cubicBezTo>
                <a:cubicBezTo>
                  <a:pt x="232569" y="38922"/>
                  <a:pt x="241300" y="59162"/>
                  <a:pt x="252412" y="61940"/>
                </a:cubicBezTo>
                <a:cubicBezTo>
                  <a:pt x="263524" y="64718"/>
                  <a:pt x="274637" y="54995"/>
                  <a:pt x="285750" y="45272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5" name="Freihandform 234"/>
          <p:cNvSpPr/>
          <p:nvPr/>
        </p:nvSpPr>
        <p:spPr>
          <a:xfrm rot="3574570" flipH="1">
            <a:off x="1516864" y="5519818"/>
            <a:ext cx="86407" cy="96116"/>
          </a:xfrm>
          <a:custGeom>
            <a:avLst/>
            <a:gdLst>
              <a:gd name="connsiteX0" fmla="*/ 0 w 104775"/>
              <a:gd name="connsiteY0" fmla="*/ 0 h 121443"/>
              <a:gd name="connsiteX1" fmla="*/ 30956 w 104775"/>
              <a:gd name="connsiteY1" fmla="*/ 61912 h 121443"/>
              <a:gd name="connsiteX2" fmla="*/ 64293 w 104775"/>
              <a:gd name="connsiteY2" fmla="*/ 104775 h 121443"/>
              <a:gd name="connsiteX3" fmla="*/ 97631 w 104775"/>
              <a:gd name="connsiteY3" fmla="*/ 116681 h 121443"/>
              <a:gd name="connsiteX4" fmla="*/ 104775 w 104775"/>
              <a:gd name="connsiteY4" fmla="*/ 121443 h 121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75" h="121443">
                <a:moveTo>
                  <a:pt x="0" y="0"/>
                </a:moveTo>
                <a:cubicBezTo>
                  <a:pt x="10120" y="22225"/>
                  <a:pt x="20241" y="44450"/>
                  <a:pt x="30956" y="61912"/>
                </a:cubicBezTo>
                <a:cubicBezTo>
                  <a:pt x="41672" y="79375"/>
                  <a:pt x="53181" y="95647"/>
                  <a:pt x="64293" y="104775"/>
                </a:cubicBezTo>
                <a:cubicBezTo>
                  <a:pt x="75406" y="113903"/>
                  <a:pt x="90884" y="113903"/>
                  <a:pt x="97631" y="116681"/>
                </a:cubicBezTo>
                <a:cubicBezTo>
                  <a:pt x="104378" y="119459"/>
                  <a:pt x="104576" y="120451"/>
                  <a:pt x="104775" y="121443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6" name="Freihandform 235"/>
          <p:cNvSpPr/>
          <p:nvPr/>
        </p:nvSpPr>
        <p:spPr>
          <a:xfrm rot="3574570" flipH="1">
            <a:off x="1508343" y="5552915"/>
            <a:ext cx="92516" cy="132500"/>
          </a:xfrm>
          <a:custGeom>
            <a:avLst/>
            <a:gdLst>
              <a:gd name="connsiteX0" fmla="*/ 0 w 126206"/>
              <a:gd name="connsiteY0" fmla="*/ 0 h 159544"/>
              <a:gd name="connsiteX1" fmla="*/ 30956 w 126206"/>
              <a:gd name="connsiteY1" fmla="*/ 61913 h 159544"/>
              <a:gd name="connsiteX2" fmla="*/ 66675 w 126206"/>
              <a:gd name="connsiteY2" fmla="*/ 126207 h 159544"/>
              <a:gd name="connsiteX3" fmla="*/ 126206 w 126206"/>
              <a:gd name="connsiteY3" fmla="*/ 159544 h 159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206" h="159544">
                <a:moveTo>
                  <a:pt x="0" y="0"/>
                </a:moveTo>
                <a:cubicBezTo>
                  <a:pt x="9922" y="20439"/>
                  <a:pt x="19844" y="40879"/>
                  <a:pt x="30956" y="61913"/>
                </a:cubicBezTo>
                <a:cubicBezTo>
                  <a:pt x="42068" y="82947"/>
                  <a:pt x="50800" y="109935"/>
                  <a:pt x="66675" y="126207"/>
                </a:cubicBezTo>
                <a:cubicBezTo>
                  <a:pt x="82550" y="142479"/>
                  <a:pt x="104378" y="151011"/>
                  <a:pt x="126206" y="159544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7" name="Freihandform 236"/>
          <p:cNvSpPr/>
          <p:nvPr/>
        </p:nvSpPr>
        <p:spPr>
          <a:xfrm rot="3574570" flipH="1">
            <a:off x="1573774" y="5720476"/>
            <a:ext cx="33515" cy="130509"/>
          </a:xfrm>
          <a:custGeom>
            <a:avLst/>
            <a:gdLst>
              <a:gd name="connsiteX0" fmla="*/ 11906 w 38106"/>
              <a:gd name="connsiteY0" fmla="*/ 0 h 161925"/>
              <a:gd name="connsiteX1" fmla="*/ 38100 w 38106"/>
              <a:gd name="connsiteY1" fmla="*/ 50006 h 161925"/>
              <a:gd name="connsiteX2" fmla="*/ 14287 w 38106"/>
              <a:gd name="connsiteY2" fmla="*/ 90487 h 161925"/>
              <a:gd name="connsiteX3" fmla="*/ 0 w 38106"/>
              <a:gd name="connsiteY3" fmla="*/ 161925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06" h="161925">
                <a:moveTo>
                  <a:pt x="11906" y="0"/>
                </a:moveTo>
                <a:cubicBezTo>
                  <a:pt x="24804" y="17462"/>
                  <a:pt x="37703" y="34925"/>
                  <a:pt x="38100" y="50006"/>
                </a:cubicBezTo>
                <a:cubicBezTo>
                  <a:pt x="38497" y="65087"/>
                  <a:pt x="20637" y="71834"/>
                  <a:pt x="14287" y="90487"/>
                </a:cubicBezTo>
                <a:cubicBezTo>
                  <a:pt x="7937" y="109140"/>
                  <a:pt x="1984" y="149622"/>
                  <a:pt x="0" y="161925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8" name="Freihandform 237"/>
          <p:cNvSpPr/>
          <p:nvPr/>
        </p:nvSpPr>
        <p:spPr>
          <a:xfrm rot="3574570" flipH="1">
            <a:off x="1523878" y="5609728"/>
            <a:ext cx="74112" cy="166448"/>
          </a:xfrm>
          <a:custGeom>
            <a:avLst/>
            <a:gdLst>
              <a:gd name="connsiteX0" fmla="*/ 30994 w 101100"/>
              <a:gd name="connsiteY0" fmla="*/ 0 h 216693"/>
              <a:gd name="connsiteX1" fmla="*/ 38 w 101100"/>
              <a:gd name="connsiteY1" fmla="*/ 88106 h 216693"/>
              <a:gd name="connsiteX2" fmla="*/ 26231 w 101100"/>
              <a:gd name="connsiteY2" fmla="*/ 140493 h 216693"/>
              <a:gd name="connsiteX3" fmla="*/ 92906 w 101100"/>
              <a:gd name="connsiteY3" fmla="*/ 202406 h 216693"/>
              <a:gd name="connsiteX4" fmla="*/ 97669 w 101100"/>
              <a:gd name="connsiteY4" fmla="*/ 216693 h 216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00" h="216693">
                <a:moveTo>
                  <a:pt x="30994" y="0"/>
                </a:moveTo>
                <a:cubicBezTo>
                  <a:pt x="15913" y="32345"/>
                  <a:pt x="832" y="64691"/>
                  <a:pt x="38" y="88106"/>
                </a:cubicBezTo>
                <a:cubicBezTo>
                  <a:pt x="-756" y="111521"/>
                  <a:pt x="10753" y="121443"/>
                  <a:pt x="26231" y="140493"/>
                </a:cubicBezTo>
                <a:cubicBezTo>
                  <a:pt x="41709" y="159543"/>
                  <a:pt x="81000" y="189706"/>
                  <a:pt x="92906" y="202406"/>
                </a:cubicBezTo>
                <a:cubicBezTo>
                  <a:pt x="104812" y="215106"/>
                  <a:pt x="101240" y="215899"/>
                  <a:pt x="97669" y="216693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9" name="Freihandform 238"/>
          <p:cNvSpPr/>
          <p:nvPr/>
        </p:nvSpPr>
        <p:spPr>
          <a:xfrm rot="3574570" flipH="1">
            <a:off x="1486244" y="5710534"/>
            <a:ext cx="42355" cy="76806"/>
          </a:xfrm>
          <a:custGeom>
            <a:avLst/>
            <a:gdLst>
              <a:gd name="connsiteX0" fmla="*/ 28697 w 38222"/>
              <a:gd name="connsiteY0" fmla="*/ 0 h 104775"/>
              <a:gd name="connsiteX1" fmla="*/ 122 w 38222"/>
              <a:gd name="connsiteY1" fmla="*/ 54768 h 104775"/>
              <a:gd name="connsiteX2" fmla="*/ 19172 w 38222"/>
              <a:gd name="connsiteY2" fmla="*/ 88106 h 104775"/>
              <a:gd name="connsiteX3" fmla="*/ 38222 w 38222"/>
              <a:gd name="connsiteY3" fmla="*/ 104775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222" h="104775">
                <a:moveTo>
                  <a:pt x="28697" y="0"/>
                </a:moveTo>
                <a:cubicBezTo>
                  <a:pt x="15203" y="20042"/>
                  <a:pt x="1709" y="40084"/>
                  <a:pt x="122" y="54768"/>
                </a:cubicBezTo>
                <a:cubicBezTo>
                  <a:pt x="-1466" y="69452"/>
                  <a:pt x="12822" y="79772"/>
                  <a:pt x="19172" y="88106"/>
                </a:cubicBezTo>
                <a:cubicBezTo>
                  <a:pt x="25522" y="96440"/>
                  <a:pt x="31872" y="100607"/>
                  <a:pt x="38222" y="104775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0" name="Freihandform 239"/>
          <p:cNvSpPr/>
          <p:nvPr/>
        </p:nvSpPr>
        <p:spPr>
          <a:xfrm rot="3574570" flipH="1">
            <a:off x="1496628" y="5612918"/>
            <a:ext cx="95539" cy="122192"/>
          </a:xfrm>
          <a:custGeom>
            <a:avLst/>
            <a:gdLst>
              <a:gd name="connsiteX0" fmla="*/ 0 w 130329"/>
              <a:gd name="connsiteY0" fmla="*/ 0 h 166688"/>
              <a:gd name="connsiteX1" fmla="*/ 47625 w 130329"/>
              <a:gd name="connsiteY1" fmla="*/ 38100 h 166688"/>
              <a:gd name="connsiteX2" fmla="*/ 59531 w 130329"/>
              <a:gd name="connsiteY2" fmla="*/ 80963 h 166688"/>
              <a:gd name="connsiteX3" fmla="*/ 121443 w 130329"/>
              <a:gd name="connsiteY3" fmla="*/ 111919 h 166688"/>
              <a:gd name="connsiteX4" fmla="*/ 128587 w 130329"/>
              <a:gd name="connsiteY4" fmla="*/ 166688 h 166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29" h="166688">
                <a:moveTo>
                  <a:pt x="0" y="0"/>
                </a:moveTo>
                <a:cubicBezTo>
                  <a:pt x="18851" y="12303"/>
                  <a:pt x="37703" y="24606"/>
                  <a:pt x="47625" y="38100"/>
                </a:cubicBezTo>
                <a:cubicBezTo>
                  <a:pt x="57547" y="51594"/>
                  <a:pt x="47228" y="68660"/>
                  <a:pt x="59531" y="80963"/>
                </a:cubicBezTo>
                <a:cubicBezTo>
                  <a:pt x="71834" y="93266"/>
                  <a:pt x="109934" y="97632"/>
                  <a:pt x="121443" y="111919"/>
                </a:cubicBezTo>
                <a:cubicBezTo>
                  <a:pt x="132952" y="126206"/>
                  <a:pt x="130769" y="146447"/>
                  <a:pt x="128587" y="166688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1" name="Freihandform 240"/>
          <p:cNvSpPr/>
          <p:nvPr/>
        </p:nvSpPr>
        <p:spPr>
          <a:xfrm rot="3574570" flipH="1">
            <a:off x="1488003" y="5574997"/>
            <a:ext cx="89025" cy="57605"/>
          </a:xfrm>
          <a:custGeom>
            <a:avLst/>
            <a:gdLst>
              <a:gd name="connsiteX0" fmla="*/ 0 w 121443"/>
              <a:gd name="connsiteY0" fmla="*/ 0 h 78582"/>
              <a:gd name="connsiteX1" fmla="*/ 73818 w 121443"/>
              <a:gd name="connsiteY1" fmla="*/ 50007 h 78582"/>
              <a:gd name="connsiteX2" fmla="*/ 121443 w 121443"/>
              <a:gd name="connsiteY2" fmla="*/ 78582 h 78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443" h="78582">
                <a:moveTo>
                  <a:pt x="0" y="0"/>
                </a:moveTo>
                <a:cubicBezTo>
                  <a:pt x="26789" y="18455"/>
                  <a:pt x="53578" y="36910"/>
                  <a:pt x="73818" y="50007"/>
                </a:cubicBezTo>
                <a:cubicBezTo>
                  <a:pt x="94059" y="63104"/>
                  <a:pt x="107751" y="70843"/>
                  <a:pt x="121443" y="78582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2" name="Freihandform 241"/>
          <p:cNvSpPr/>
          <p:nvPr/>
        </p:nvSpPr>
        <p:spPr>
          <a:xfrm rot="3574570" flipH="1">
            <a:off x="1555605" y="5464887"/>
            <a:ext cx="60631" cy="37497"/>
          </a:xfrm>
          <a:custGeom>
            <a:avLst/>
            <a:gdLst>
              <a:gd name="connsiteX0" fmla="*/ 0 w 82709"/>
              <a:gd name="connsiteY0" fmla="*/ 51152 h 51152"/>
              <a:gd name="connsiteX1" fmla="*/ 76200 w 82709"/>
              <a:gd name="connsiteY1" fmla="*/ 3527 h 51152"/>
              <a:gd name="connsiteX2" fmla="*/ 78581 w 82709"/>
              <a:gd name="connsiteY2" fmla="*/ 3527 h 51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709" h="51152">
                <a:moveTo>
                  <a:pt x="0" y="51152"/>
                </a:moveTo>
                <a:lnTo>
                  <a:pt x="76200" y="3527"/>
                </a:lnTo>
                <a:cubicBezTo>
                  <a:pt x="89297" y="-4410"/>
                  <a:pt x="78581" y="3527"/>
                  <a:pt x="78581" y="3527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3" name="Freihandform 242"/>
          <p:cNvSpPr/>
          <p:nvPr/>
        </p:nvSpPr>
        <p:spPr>
          <a:xfrm rot="3574570" flipH="1">
            <a:off x="1585635" y="5529654"/>
            <a:ext cx="92516" cy="55859"/>
          </a:xfrm>
          <a:custGeom>
            <a:avLst/>
            <a:gdLst>
              <a:gd name="connsiteX0" fmla="*/ 0 w 126206"/>
              <a:gd name="connsiteY0" fmla="*/ 76200 h 76200"/>
              <a:gd name="connsiteX1" fmla="*/ 40481 w 126206"/>
              <a:gd name="connsiteY1" fmla="*/ 26194 h 76200"/>
              <a:gd name="connsiteX2" fmla="*/ 90487 w 126206"/>
              <a:gd name="connsiteY2" fmla="*/ 23812 h 76200"/>
              <a:gd name="connsiteX3" fmla="*/ 126206 w 126206"/>
              <a:gd name="connsiteY3" fmla="*/ 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206" h="76200">
                <a:moveTo>
                  <a:pt x="0" y="76200"/>
                </a:moveTo>
                <a:cubicBezTo>
                  <a:pt x="12700" y="55562"/>
                  <a:pt x="25400" y="34925"/>
                  <a:pt x="40481" y="26194"/>
                </a:cubicBezTo>
                <a:cubicBezTo>
                  <a:pt x="55562" y="17463"/>
                  <a:pt x="76200" y="28178"/>
                  <a:pt x="90487" y="23812"/>
                </a:cubicBezTo>
                <a:cubicBezTo>
                  <a:pt x="104774" y="19446"/>
                  <a:pt x="115490" y="9723"/>
                  <a:pt x="126206" y="0"/>
                </a:cubicBezTo>
              </a:path>
            </a:pathLst>
          </a:custGeom>
          <a:noFill/>
          <a:ln w="6350"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47" name="Gruppieren 124"/>
          <p:cNvGrpSpPr/>
          <p:nvPr/>
        </p:nvGrpSpPr>
        <p:grpSpPr>
          <a:xfrm>
            <a:off x="1332850" y="1312409"/>
            <a:ext cx="650352" cy="557977"/>
            <a:chOff x="5607368" y="404664"/>
            <a:chExt cx="764832" cy="662811"/>
          </a:xfrm>
        </p:grpSpPr>
        <p:sp>
          <p:nvSpPr>
            <p:cNvPr id="248" name="Ellipse 125"/>
            <p:cNvSpPr/>
            <p:nvPr/>
          </p:nvSpPr>
          <p:spPr>
            <a:xfrm>
              <a:off x="5607369" y="404664"/>
              <a:ext cx="764831" cy="620602"/>
            </a:xfrm>
            <a:prstGeom prst="ellips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echteck 248"/>
            <p:cNvSpPr/>
            <p:nvPr/>
          </p:nvSpPr>
          <p:spPr>
            <a:xfrm>
              <a:off x="5607368" y="576215"/>
              <a:ext cx="764831" cy="4912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0" name="Gruppieren 1032"/>
          <p:cNvGrpSpPr/>
          <p:nvPr/>
        </p:nvGrpSpPr>
        <p:grpSpPr>
          <a:xfrm>
            <a:off x="1382175" y="1358809"/>
            <a:ext cx="543022" cy="505621"/>
            <a:chOff x="5607368" y="404664"/>
            <a:chExt cx="764832" cy="689742"/>
          </a:xfrm>
        </p:grpSpPr>
        <p:sp>
          <p:nvSpPr>
            <p:cNvPr id="251" name="Ellipse 1030"/>
            <p:cNvSpPr/>
            <p:nvPr/>
          </p:nvSpPr>
          <p:spPr>
            <a:xfrm>
              <a:off x="5607369" y="404664"/>
              <a:ext cx="764831" cy="620602"/>
            </a:xfrm>
            <a:prstGeom prst="ellips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echteck 251"/>
            <p:cNvSpPr/>
            <p:nvPr/>
          </p:nvSpPr>
          <p:spPr>
            <a:xfrm>
              <a:off x="5607368" y="693020"/>
              <a:ext cx="764831" cy="40138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3" name="Rechteck 252"/>
          <p:cNvSpPr/>
          <p:nvPr/>
        </p:nvSpPr>
        <p:spPr>
          <a:xfrm>
            <a:off x="1374723" y="2619785"/>
            <a:ext cx="65983" cy="4222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54" name="Rechteck 253"/>
          <p:cNvSpPr/>
          <p:nvPr/>
        </p:nvSpPr>
        <p:spPr>
          <a:xfrm>
            <a:off x="1636741" y="2619785"/>
            <a:ext cx="65983" cy="4222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55" name="Rechteck 254"/>
          <p:cNvSpPr/>
          <p:nvPr/>
        </p:nvSpPr>
        <p:spPr>
          <a:xfrm>
            <a:off x="1597148" y="2989286"/>
            <a:ext cx="145162" cy="2639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56" name="Rechteck 255"/>
          <p:cNvSpPr/>
          <p:nvPr/>
        </p:nvSpPr>
        <p:spPr>
          <a:xfrm>
            <a:off x="1335130" y="2984890"/>
            <a:ext cx="145162" cy="2639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57" name="Ellipse 3"/>
          <p:cNvSpPr/>
          <p:nvPr/>
        </p:nvSpPr>
        <p:spPr>
          <a:xfrm>
            <a:off x="857940" y="3241274"/>
            <a:ext cx="1380532" cy="1385219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58" name="Rechteck 257"/>
          <p:cNvSpPr/>
          <p:nvPr/>
        </p:nvSpPr>
        <p:spPr>
          <a:xfrm>
            <a:off x="1374723" y="3094859"/>
            <a:ext cx="65983" cy="4222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59" name="Rechteck 258"/>
          <p:cNvSpPr/>
          <p:nvPr/>
        </p:nvSpPr>
        <p:spPr>
          <a:xfrm>
            <a:off x="1636741" y="3100222"/>
            <a:ext cx="65983" cy="4222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60" name="Rechteck 259"/>
          <p:cNvSpPr/>
          <p:nvPr/>
        </p:nvSpPr>
        <p:spPr>
          <a:xfrm rot="20996928" flipH="1">
            <a:off x="1375819" y="3440671"/>
            <a:ext cx="105571" cy="1583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61" name="Rechteck 260"/>
          <p:cNvSpPr/>
          <p:nvPr/>
        </p:nvSpPr>
        <p:spPr>
          <a:xfrm rot="20996928" flipH="1">
            <a:off x="1430788" y="3597852"/>
            <a:ext cx="52786" cy="1419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grpSp>
        <p:nvGrpSpPr>
          <p:cNvPr id="262" name="Gruppieren 22"/>
          <p:cNvGrpSpPr/>
          <p:nvPr/>
        </p:nvGrpSpPr>
        <p:grpSpPr>
          <a:xfrm rot="685204" flipH="1">
            <a:off x="1594658" y="3428129"/>
            <a:ext cx="105571" cy="301821"/>
            <a:chOff x="3832473" y="4105776"/>
            <a:chExt cx="144015" cy="411728"/>
          </a:xfrm>
        </p:grpSpPr>
        <p:sp>
          <p:nvSpPr>
            <p:cNvPr id="263" name="Rechteck 262"/>
            <p:cNvSpPr/>
            <p:nvPr/>
          </p:nvSpPr>
          <p:spPr>
            <a:xfrm>
              <a:off x="3832473" y="4105776"/>
              <a:ext cx="144015" cy="216024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Rechteck 263"/>
            <p:cNvSpPr/>
            <p:nvPr/>
          </p:nvSpPr>
          <p:spPr>
            <a:xfrm>
              <a:off x="3865556" y="4323883"/>
              <a:ext cx="72008" cy="19362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5" name="Gruppierung 264"/>
          <p:cNvGrpSpPr/>
          <p:nvPr/>
        </p:nvGrpSpPr>
        <p:grpSpPr>
          <a:xfrm>
            <a:off x="1436039" y="1392529"/>
            <a:ext cx="435316" cy="415877"/>
            <a:chOff x="1673825" y="1486001"/>
            <a:chExt cx="593835" cy="567318"/>
          </a:xfrm>
        </p:grpSpPr>
        <p:sp>
          <p:nvSpPr>
            <p:cNvPr id="266" name="Ellipse 81"/>
            <p:cNvSpPr/>
            <p:nvPr/>
          </p:nvSpPr>
          <p:spPr>
            <a:xfrm>
              <a:off x="1747506" y="1560894"/>
              <a:ext cx="429800" cy="427675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Ellipse 76"/>
            <p:cNvSpPr/>
            <p:nvPr/>
          </p:nvSpPr>
          <p:spPr>
            <a:xfrm>
              <a:off x="1866769" y="1486001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Ellipse 77"/>
            <p:cNvSpPr/>
            <p:nvPr/>
          </p:nvSpPr>
          <p:spPr>
            <a:xfrm>
              <a:off x="1673825" y="1628615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Ellipse 78"/>
            <p:cNvSpPr/>
            <p:nvPr/>
          </p:nvSpPr>
          <p:spPr>
            <a:xfrm>
              <a:off x="2079908" y="1630017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Ellipse 79"/>
            <p:cNvSpPr/>
            <p:nvPr/>
          </p:nvSpPr>
          <p:spPr>
            <a:xfrm>
              <a:off x="1737178" y="1866119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Ellipse 80"/>
            <p:cNvSpPr/>
            <p:nvPr/>
          </p:nvSpPr>
          <p:spPr>
            <a:xfrm>
              <a:off x="1990590" y="1866119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Flussdiagramm: Verbindungsstelle 82"/>
            <p:cNvSpPr/>
            <p:nvPr/>
          </p:nvSpPr>
          <p:spPr>
            <a:xfrm>
              <a:off x="1947756" y="1756784"/>
              <a:ext cx="45719" cy="46099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3" name="Bogen 272"/>
          <p:cNvSpPr/>
          <p:nvPr/>
        </p:nvSpPr>
        <p:spPr>
          <a:xfrm rot="10800000">
            <a:off x="1921378" y="1307776"/>
            <a:ext cx="768226" cy="431863"/>
          </a:xfrm>
          <a:prstGeom prst="arc">
            <a:avLst>
              <a:gd name="adj1" fmla="val 16200000"/>
              <a:gd name="adj2" fmla="val 21475290"/>
            </a:avLst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cxnSp>
        <p:nvCxnSpPr>
          <p:cNvPr id="274" name="Gerade Verbindung 273"/>
          <p:cNvCxnSpPr>
            <a:stCxn id="279" idx="0"/>
            <a:endCxn id="273" idx="0"/>
          </p:cNvCxnSpPr>
          <p:nvPr/>
        </p:nvCxnSpPr>
        <p:spPr>
          <a:xfrm flipH="1" flipV="1">
            <a:off x="2305496" y="1739641"/>
            <a:ext cx="541343" cy="25993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Gerade Verbindung 274"/>
          <p:cNvCxnSpPr/>
          <p:nvPr/>
        </p:nvCxnSpPr>
        <p:spPr>
          <a:xfrm flipH="1" flipV="1">
            <a:off x="1382176" y="1553855"/>
            <a:ext cx="25534" cy="1047401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Gerade Verbindung mit Pfeil 275"/>
          <p:cNvCxnSpPr/>
          <p:nvPr/>
        </p:nvCxnSpPr>
        <p:spPr>
          <a:xfrm>
            <a:off x="1879710" y="1381221"/>
            <a:ext cx="82305" cy="7560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Gerade Verbindung mit Pfeil 276"/>
          <p:cNvCxnSpPr/>
          <p:nvPr/>
        </p:nvCxnSpPr>
        <p:spPr>
          <a:xfrm flipV="1">
            <a:off x="1361468" y="1933221"/>
            <a:ext cx="0" cy="11543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Bogen 277"/>
          <p:cNvSpPr/>
          <p:nvPr/>
        </p:nvSpPr>
        <p:spPr>
          <a:xfrm flipH="1">
            <a:off x="1678221" y="2418781"/>
            <a:ext cx="800611" cy="431863"/>
          </a:xfrm>
          <a:prstGeom prst="arc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79" name="Bogen 278"/>
          <p:cNvSpPr/>
          <p:nvPr/>
        </p:nvSpPr>
        <p:spPr>
          <a:xfrm>
            <a:off x="2482434" y="1765631"/>
            <a:ext cx="728800" cy="431863"/>
          </a:xfrm>
          <a:prstGeom prst="arc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cxnSp>
        <p:nvCxnSpPr>
          <p:cNvPr id="280" name="Gerade Verbindung 279"/>
          <p:cNvCxnSpPr/>
          <p:nvPr/>
        </p:nvCxnSpPr>
        <p:spPr>
          <a:xfrm flipH="1">
            <a:off x="2069197" y="2418779"/>
            <a:ext cx="925965" cy="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Bogen 280"/>
          <p:cNvSpPr/>
          <p:nvPr/>
        </p:nvSpPr>
        <p:spPr>
          <a:xfrm rot="5400000">
            <a:off x="2630756" y="1838451"/>
            <a:ext cx="728800" cy="431863"/>
          </a:xfrm>
          <a:prstGeom prst="arc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cxnSp>
        <p:nvCxnSpPr>
          <p:cNvPr id="283" name="Gerade Verbindung mit Pfeil 282"/>
          <p:cNvCxnSpPr/>
          <p:nvPr/>
        </p:nvCxnSpPr>
        <p:spPr>
          <a:xfrm>
            <a:off x="1667618" y="2619781"/>
            <a:ext cx="4263" cy="1055723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Textfeld 283"/>
          <p:cNvSpPr txBox="1"/>
          <p:nvPr/>
        </p:nvSpPr>
        <p:spPr>
          <a:xfrm>
            <a:off x="1711044" y="2659391"/>
            <a:ext cx="862119" cy="461655"/>
          </a:xfrm>
          <a:prstGeom prst="rect">
            <a:avLst/>
          </a:prstGeom>
          <a:noFill/>
        </p:spPr>
        <p:txBody>
          <a:bodyPr wrap="square" lIns="91418" tIns="45710" rIns="91418" bIns="45710" rtlCol="0">
            <a:spAutoFit/>
          </a:bodyPr>
          <a:lstStyle/>
          <a:p>
            <a:r>
              <a:rPr lang="de-DE" sz="1200" b="1" dirty="0" err="1"/>
              <a:t>arterial</a:t>
            </a:r>
            <a:r>
              <a:rPr lang="de-DE" sz="1200" b="1" dirty="0"/>
              <a:t> </a:t>
            </a:r>
          </a:p>
          <a:p>
            <a:r>
              <a:rPr lang="de-DE" sz="1200" b="1" dirty="0" err="1"/>
              <a:t>inflow</a:t>
            </a:r>
            <a:endParaRPr lang="de-DE" sz="1200" b="1" dirty="0"/>
          </a:p>
        </p:txBody>
      </p:sp>
      <p:sp>
        <p:nvSpPr>
          <p:cNvPr id="285" name="Bogen 284"/>
          <p:cNvSpPr/>
          <p:nvPr/>
        </p:nvSpPr>
        <p:spPr>
          <a:xfrm rot="10800000" flipH="1">
            <a:off x="2429653" y="2082349"/>
            <a:ext cx="800611" cy="431863"/>
          </a:xfrm>
          <a:prstGeom prst="arc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cxnSp>
        <p:nvCxnSpPr>
          <p:cNvPr id="286" name="Gerade Verbindung mit Pfeil 285"/>
          <p:cNvCxnSpPr/>
          <p:nvPr/>
        </p:nvCxnSpPr>
        <p:spPr>
          <a:xfrm flipH="1">
            <a:off x="2646468" y="2514209"/>
            <a:ext cx="13275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Ellipse 219"/>
          <p:cNvSpPr/>
          <p:nvPr/>
        </p:nvSpPr>
        <p:spPr>
          <a:xfrm>
            <a:off x="3040911" y="1937218"/>
            <a:ext cx="286103" cy="27034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88" name="Rechteck 287"/>
          <p:cNvSpPr/>
          <p:nvPr/>
        </p:nvSpPr>
        <p:spPr>
          <a:xfrm rot="20792265">
            <a:off x="3162485" y="1880903"/>
            <a:ext cx="43769" cy="539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289" name="Rechteck 288"/>
          <p:cNvSpPr/>
          <p:nvPr/>
        </p:nvSpPr>
        <p:spPr>
          <a:xfrm rot="602546">
            <a:off x="3156955" y="2209839"/>
            <a:ext cx="43769" cy="539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cxnSp>
        <p:nvCxnSpPr>
          <p:cNvPr id="290" name="Gerade Verbindung 289"/>
          <p:cNvCxnSpPr/>
          <p:nvPr/>
        </p:nvCxnSpPr>
        <p:spPr>
          <a:xfrm flipH="1" flipV="1">
            <a:off x="1361468" y="2077891"/>
            <a:ext cx="1162" cy="902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Gerade Verbindung 290"/>
          <p:cNvCxnSpPr/>
          <p:nvPr/>
        </p:nvCxnSpPr>
        <p:spPr>
          <a:xfrm flipH="1" flipV="1">
            <a:off x="1362630" y="2196426"/>
            <a:ext cx="1162" cy="6381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Gerade Verbindung 291"/>
          <p:cNvCxnSpPr/>
          <p:nvPr/>
        </p:nvCxnSpPr>
        <p:spPr>
          <a:xfrm flipV="1">
            <a:off x="1362635" y="2289645"/>
            <a:ext cx="1" cy="902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Gerade Verbindung 292"/>
          <p:cNvCxnSpPr/>
          <p:nvPr/>
        </p:nvCxnSpPr>
        <p:spPr>
          <a:xfrm flipV="1">
            <a:off x="1363792" y="2422341"/>
            <a:ext cx="0" cy="789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Halbbogen 294"/>
          <p:cNvSpPr/>
          <p:nvPr/>
        </p:nvSpPr>
        <p:spPr>
          <a:xfrm rot="18514325" flipH="1">
            <a:off x="3075843" y="5444121"/>
            <a:ext cx="897363" cy="739005"/>
          </a:xfrm>
          <a:prstGeom prst="blockArc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80" name="Gruppierung 579"/>
          <p:cNvGrpSpPr/>
          <p:nvPr/>
        </p:nvGrpSpPr>
        <p:grpSpPr>
          <a:xfrm>
            <a:off x="3134324" y="5415382"/>
            <a:ext cx="646290" cy="703788"/>
            <a:chOff x="2969118" y="5292961"/>
            <a:chExt cx="646290" cy="703788"/>
          </a:xfrm>
        </p:grpSpPr>
        <p:sp>
          <p:nvSpPr>
            <p:cNvPr id="296" name="Freihandform 295"/>
            <p:cNvSpPr/>
            <p:nvPr/>
          </p:nvSpPr>
          <p:spPr>
            <a:xfrm rot="8194990" flipH="1">
              <a:off x="3011607" y="5909418"/>
              <a:ext cx="176568" cy="37703"/>
            </a:xfrm>
            <a:custGeom>
              <a:avLst/>
              <a:gdLst>
                <a:gd name="connsiteX0" fmla="*/ 240865 w 240865"/>
                <a:gd name="connsiteY0" fmla="*/ 36379 h 51433"/>
                <a:gd name="connsiteX1" fmla="*/ 162284 w 240865"/>
                <a:gd name="connsiteY1" fmla="*/ 10185 h 51433"/>
                <a:gd name="connsiteX2" fmla="*/ 117040 w 240865"/>
                <a:gd name="connsiteY2" fmla="*/ 50666 h 51433"/>
                <a:gd name="connsiteX3" fmla="*/ 59890 w 240865"/>
                <a:gd name="connsiteY3" fmla="*/ 33998 h 51433"/>
                <a:gd name="connsiteX4" fmla="*/ 36078 w 240865"/>
                <a:gd name="connsiteY4" fmla="*/ 660 h 51433"/>
                <a:gd name="connsiteX5" fmla="*/ 5121 w 240865"/>
                <a:gd name="connsiteY5" fmla="*/ 12566 h 51433"/>
                <a:gd name="connsiteX6" fmla="*/ 359 w 240865"/>
                <a:gd name="connsiteY6" fmla="*/ 22091 h 51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0865" h="51433">
                  <a:moveTo>
                    <a:pt x="240865" y="36379"/>
                  </a:moveTo>
                  <a:cubicBezTo>
                    <a:pt x="211893" y="22091"/>
                    <a:pt x="182921" y="7804"/>
                    <a:pt x="162284" y="10185"/>
                  </a:cubicBezTo>
                  <a:cubicBezTo>
                    <a:pt x="141646" y="12566"/>
                    <a:pt x="134106" y="46697"/>
                    <a:pt x="117040" y="50666"/>
                  </a:cubicBezTo>
                  <a:cubicBezTo>
                    <a:pt x="99974" y="54635"/>
                    <a:pt x="73384" y="42332"/>
                    <a:pt x="59890" y="33998"/>
                  </a:cubicBezTo>
                  <a:cubicBezTo>
                    <a:pt x="46396" y="25664"/>
                    <a:pt x="45206" y="4232"/>
                    <a:pt x="36078" y="660"/>
                  </a:cubicBezTo>
                  <a:cubicBezTo>
                    <a:pt x="26950" y="-2912"/>
                    <a:pt x="11074" y="8994"/>
                    <a:pt x="5121" y="12566"/>
                  </a:cubicBezTo>
                  <a:cubicBezTo>
                    <a:pt x="-832" y="16138"/>
                    <a:pt x="-237" y="19114"/>
                    <a:pt x="359" y="22091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Freihandform 296"/>
            <p:cNvSpPr/>
            <p:nvPr/>
          </p:nvSpPr>
          <p:spPr>
            <a:xfrm rot="8194990" flipH="1">
              <a:off x="2987897" y="5856949"/>
              <a:ext cx="169323" cy="38769"/>
            </a:xfrm>
            <a:custGeom>
              <a:avLst/>
              <a:gdLst>
                <a:gd name="connsiteX0" fmla="*/ 230981 w 230981"/>
                <a:gd name="connsiteY0" fmla="*/ 7643 h 52887"/>
                <a:gd name="connsiteX1" fmla="*/ 173831 w 230981"/>
                <a:gd name="connsiteY1" fmla="*/ 2880 h 52887"/>
                <a:gd name="connsiteX2" fmla="*/ 157162 w 230981"/>
                <a:gd name="connsiteY2" fmla="*/ 17168 h 52887"/>
                <a:gd name="connsiteX3" fmla="*/ 100012 w 230981"/>
                <a:gd name="connsiteY3" fmla="*/ 17168 h 52887"/>
                <a:gd name="connsiteX4" fmla="*/ 64293 w 230981"/>
                <a:gd name="connsiteY4" fmla="*/ 7643 h 52887"/>
                <a:gd name="connsiteX5" fmla="*/ 40481 w 230981"/>
                <a:gd name="connsiteY5" fmla="*/ 499 h 52887"/>
                <a:gd name="connsiteX6" fmla="*/ 16668 w 230981"/>
                <a:gd name="connsiteY6" fmla="*/ 21930 h 52887"/>
                <a:gd name="connsiteX7" fmla="*/ 11906 w 230981"/>
                <a:gd name="connsiteY7" fmla="*/ 38599 h 52887"/>
                <a:gd name="connsiteX8" fmla="*/ 0 w 230981"/>
                <a:gd name="connsiteY8" fmla="*/ 52887 h 52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981" h="52887">
                  <a:moveTo>
                    <a:pt x="230981" y="7643"/>
                  </a:moveTo>
                  <a:cubicBezTo>
                    <a:pt x="208557" y="4468"/>
                    <a:pt x="186134" y="1293"/>
                    <a:pt x="173831" y="2880"/>
                  </a:cubicBezTo>
                  <a:cubicBezTo>
                    <a:pt x="161528" y="4467"/>
                    <a:pt x="169465" y="14787"/>
                    <a:pt x="157162" y="17168"/>
                  </a:cubicBezTo>
                  <a:cubicBezTo>
                    <a:pt x="144859" y="19549"/>
                    <a:pt x="115490" y="18756"/>
                    <a:pt x="100012" y="17168"/>
                  </a:cubicBezTo>
                  <a:cubicBezTo>
                    <a:pt x="84534" y="15581"/>
                    <a:pt x="74215" y="10421"/>
                    <a:pt x="64293" y="7643"/>
                  </a:cubicBezTo>
                  <a:cubicBezTo>
                    <a:pt x="54371" y="4865"/>
                    <a:pt x="48418" y="-1882"/>
                    <a:pt x="40481" y="499"/>
                  </a:cubicBezTo>
                  <a:cubicBezTo>
                    <a:pt x="32544" y="2880"/>
                    <a:pt x="21430" y="15580"/>
                    <a:pt x="16668" y="21930"/>
                  </a:cubicBezTo>
                  <a:cubicBezTo>
                    <a:pt x="11906" y="28280"/>
                    <a:pt x="14684" y="33440"/>
                    <a:pt x="11906" y="38599"/>
                  </a:cubicBezTo>
                  <a:cubicBezTo>
                    <a:pt x="9128" y="43758"/>
                    <a:pt x="4564" y="48322"/>
                    <a:pt x="0" y="52887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Freihandform 297"/>
            <p:cNvSpPr/>
            <p:nvPr/>
          </p:nvSpPr>
          <p:spPr>
            <a:xfrm rot="8194990" flipH="1">
              <a:off x="2998801" y="5812734"/>
              <a:ext cx="37324" cy="106287"/>
            </a:xfrm>
            <a:custGeom>
              <a:avLst/>
              <a:gdLst>
                <a:gd name="connsiteX0" fmla="*/ 47625 w 47625"/>
                <a:gd name="connsiteY0" fmla="*/ 0 h 115216"/>
                <a:gd name="connsiteX1" fmla="*/ 11907 w 47625"/>
                <a:gd name="connsiteY1" fmla="*/ 66675 h 115216"/>
                <a:gd name="connsiteX2" fmla="*/ 26194 w 47625"/>
                <a:gd name="connsiteY2" fmla="*/ 104775 h 115216"/>
                <a:gd name="connsiteX3" fmla="*/ 4763 w 47625"/>
                <a:gd name="connsiteY3" fmla="*/ 114300 h 115216"/>
                <a:gd name="connsiteX4" fmla="*/ 0 w 47625"/>
                <a:gd name="connsiteY4" fmla="*/ 114300 h 115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" h="115216">
                  <a:moveTo>
                    <a:pt x="47625" y="0"/>
                  </a:moveTo>
                  <a:cubicBezTo>
                    <a:pt x="31552" y="24606"/>
                    <a:pt x="15479" y="49213"/>
                    <a:pt x="11907" y="66675"/>
                  </a:cubicBezTo>
                  <a:cubicBezTo>
                    <a:pt x="8335" y="84138"/>
                    <a:pt x="27385" y="96837"/>
                    <a:pt x="26194" y="104775"/>
                  </a:cubicBezTo>
                  <a:cubicBezTo>
                    <a:pt x="25003" y="112713"/>
                    <a:pt x="9129" y="112713"/>
                    <a:pt x="4763" y="114300"/>
                  </a:cubicBezTo>
                  <a:cubicBezTo>
                    <a:pt x="397" y="115887"/>
                    <a:pt x="198" y="115093"/>
                    <a:pt x="0" y="114300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Freihandform 298"/>
            <p:cNvSpPr/>
            <p:nvPr/>
          </p:nvSpPr>
          <p:spPr>
            <a:xfrm rot="8194990" flipH="1">
              <a:off x="3055555" y="5947872"/>
              <a:ext cx="99829" cy="48877"/>
            </a:xfrm>
            <a:custGeom>
              <a:avLst/>
              <a:gdLst>
                <a:gd name="connsiteX0" fmla="*/ 136181 w 136181"/>
                <a:gd name="connsiteY0" fmla="*/ 66675 h 66675"/>
                <a:gd name="connsiteX1" fmla="*/ 90937 w 136181"/>
                <a:gd name="connsiteY1" fmla="*/ 45244 h 66675"/>
                <a:gd name="connsiteX2" fmla="*/ 59981 w 136181"/>
                <a:gd name="connsiteY2" fmla="*/ 28575 h 66675"/>
                <a:gd name="connsiteX3" fmla="*/ 21881 w 136181"/>
                <a:gd name="connsiteY3" fmla="*/ 23813 h 66675"/>
                <a:gd name="connsiteX4" fmla="*/ 2831 w 136181"/>
                <a:gd name="connsiteY4" fmla="*/ 11906 h 66675"/>
                <a:gd name="connsiteX5" fmla="*/ 450 w 136181"/>
                <a:gd name="connsiteY5" fmla="*/ 0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6181" h="66675">
                  <a:moveTo>
                    <a:pt x="136181" y="66675"/>
                  </a:moveTo>
                  <a:cubicBezTo>
                    <a:pt x="119909" y="59134"/>
                    <a:pt x="103637" y="51594"/>
                    <a:pt x="90937" y="45244"/>
                  </a:cubicBezTo>
                  <a:cubicBezTo>
                    <a:pt x="78237" y="38894"/>
                    <a:pt x="71490" y="32147"/>
                    <a:pt x="59981" y="28575"/>
                  </a:cubicBezTo>
                  <a:cubicBezTo>
                    <a:pt x="48472" y="25003"/>
                    <a:pt x="31406" y="26591"/>
                    <a:pt x="21881" y="23813"/>
                  </a:cubicBezTo>
                  <a:cubicBezTo>
                    <a:pt x="12356" y="21035"/>
                    <a:pt x="6403" y="15875"/>
                    <a:pt x="2831" y="11906"/>
                  </a:cubicBezTo>
                  <a:cubicBezTo>
                    <a:pt x="-741" y="7937"/>
                    <a:pt x="-146" y="3968"/>
                    <a:pt x="450" y="0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Freihandform 299"/>
            <p:cNvSpPr/>
            <p:nvPr/>
          </p:nvSpPr>
          <p:spPr>
            <a:xfrm rot="8194990" flipH="1">
              <a:off x="2973155" y="5744201"/>
              <a:ext cx="160595" cy="84193"/>
            </a:xfrm>
            <a:custGeom>
              <a:avLst/>
              <a:gdLst>
                <a:gd name="connsiteX0" fmla="*/ 219075 w 219075"/>
                <a:gd name="connsiteY0" fmla="*/ 12458 h 114852"/>
                <a:gd name="connsiteX1" fmla="*/ 135731 w 219075"/>
                <a:gd name="connsiteY1" fmla="*/ 17221 h 114852"/>
                <a:gd name="connsiteX2" fmla="*/ 64294 w 219075"/>
                <a:gd name="connsiteY2" fmla="*/ 552 h 114852"/>
                <a:gd name="connsiteX3" fmla="*/ 57150 w 219075"/>
                <a:gd name="connsiteY3" fmla="*/ 41033 h 114852"/>
                <a:gd name="connsiteX4" fmla="*/ 42863 w 219075"/>
                <a:gd name="connsiteY4" fmla="*/ 88658 h 114852"/>
                <a:gd name="connsiteX5" fmla="*/ 7144 w 219075"/>
                <a:gd name="connsiteY5" fmla="*/ 102946 h 114852"/>
                <a:gd name="connsiteX6" fmla="*/ 0 w 219075"/>
                <a:gd name="connsiteY6" fmla="*/ 114852 h 114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9075" h="114852">
                  <a:moveTo>
                    <a:pt x="219075" y="12458"/>
                  </a:moveTo>
                  <a:cubicBezTo>
                    <a:pt x="190301" y="15831"/>
                    <a:pt x="161528" y="19205"/>
                    <a:pt x="135731" y="17221"/>
                  </a:cubicBezTo>
                  <a:cubicBezTo>
                    <a:pt x="109934" y="15237"/>
                    <a:pt x="77391" y="-3417"/>
                    <a:pt x="64294" y="552"/>
                  </a:cubicBezTo>
                  <a:cubicBezTo>
                    <a:pt x="51197" y="4521"/>
                    <a:pt x="60722" y="26349"/>
                    <a:pt x="57150" y="41033"/>
                  </a:cubicBezTo>
                  <a:cubicBezTo>
                    <a:pt x="53578" y="55717"/>
                    <a:pt x="51197" y="78339"/>
                    <a:pt x="42863" y="88658"/>
                  </a:cubicBezTo>
                  <a:cubicBezTo>
                    <a:pt x="34529" y="98977"/>
                    <a:pt x="14288" y="98580"/>
                    <a:pt x="7144" y="102946"/>
                  </a:cubicBezTo>
                  <a:cubicBezTo>
                    <a:pt x="0" y="107312"/>
                    <a:pt x="0" y="111082"/>
                    <a:pt x="0" y="114852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Freihandform 300"/>
            <p:cNvSpPr/>
            <p:nvPr/>
          </p:nvSpPr>
          <p:spPr>
            <a:xfrm rot="8194990" flipH="1">
              <a:off x="3013130" y="5928346"/>
              <a:ext cx="47131" cy="33515"/>
            </a:xfrm>
            <a:custGeom>
              <a:avLst/>
              <a:gdLst>
                <a:gd name="connsiteX0" fmla="*/ 40481 w 40481"/>
                <a:gd name="connsiteY0" fmla="*/ 0 h 47625"/>
                <a:gd name="connsiteX1" fmla="*/ 0 w 40481"/>
                <a:gd name="connsiteY1" fmla="*/ 47625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481" h="47625">
                  <a:moveTo>
                    <a:pt x="40481" y="0"/>
                  </a:moveTo>
                  <a:lnTo>
                    <a:pt x="0" y="47625"/>
                  </a:ln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Freihandform 301"/>
            <p:cNvSpPr/>
            <p:nvPr/>
          </p:nvSpPr>
          <p:spPr>
            <a:xfrm rot="8194990" flipH="1">
              <a:off x="3032272" y="5620977"/>
              <a:ext cx="47869" cy="171068"/>
            </a:xfrm>
            <a:custGeom>
              <a:avLst/>
              <a:gdLst>
                <a:gd name="connsiteX0" fmla="*/ 64652 w 65300"/>
                <a:gd name="connsiteY0" fmla="*/ 0 h 233362"/>
                <a:gd name="connsiteX1" fmla="*/ 62271 w 65300"/>
                <a:gd name="connsiteY1" fmla="*/ 69056 h 233362"/>
                <a:gd name="connsiteX2" fmla="*/ 40840 w 65300"/>
                <a:gd name="connsiteY2" fmla="*/ 104775 h 233362"/>
                <a:gd name="connsiteX3" fmla="*/ 55127 w 65300"/>
                <a:gd name="connsiteY3" fmla="*/ 150019 h 233362"/>
                <a:gd name="connsiteX4" fmla="*/ 36077 w 65300"/>
                <a:gd name="connsiteY4" fmla="*/ 190500 h 233362"/>
                <a:gd name="connsiteX5" fmla="*/ 5121 w 65300"/>
                <a:gd name="connsiteY5" fmla="*/ 223837 h 233362"/>
                <a:gd name="connsiteX6" fmla="*/ 358 w 65300"/>
                <a:gd name="connsiteY6" fmla="*/ 233362 h 233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00" h="233362">
                  <a:moveTo>
                    <a:pt x="64652" y="0"/>
                  </a:moveTo>
                  <a:cubicBezTo>
                    <a:pt x="65446" y="25796"/>
                    <a:pt x="66240" y="51593"/>
                    <a:pt x="62271" y="69056"/>
                  </a:cubicBezTo>
                  <a:cubicBezTo>
                    <a:pt x="58302" y="86519"/>
                    <a:pt x="42031" y="91281"/>
                    <a:pt x="40840" y="104775"/>
                  </a:cubicBezTo>
                  <a:cubicBezTo>
                    <a:pt x="39649" y="118269"/>
                    <a:pt x="55921" y="135732"/>
                    <a:pt x="55127" y="150019"/>
                  </a:cubicBezTo>
                  <a:cubicBezTo>
                    <a:pt x="54333" y="164306"/>
                    <a:pt x="44411" y="178197"/>
                    <a:pt x="36077" y="190500"/>
                  </a:cubicBezTo>
                  <a:cubicBezTo>
                    <a:pt x="27743" y="202803"/>
                    <a:pt x="11074" y="216693"/>
                    <a:pt x="5121" y="223837"/>
                  </a:cubicBezTo>
                  <a:cubicBezTo>
                    <a:pt x="-832" y="230981"/>
                    <a:pt x="-237" y="232171"/>
                    <a:pt x="358" y="233362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Freihandform 302"/>
            <p:cNvSpPr/>
            <p:nvPr/>
          </p:nvSpPr>
          <p:spPr>
            <a:xfrm rot="8194990" flipH="1">
              <a:off x="2983681" y="5682406"/>
              <a:ext cx="108227" cy="98494"/>
            </a:xfrm>
            <a:custGeom>
              <a:avLst/>
              <a:gdLst>
                <a:gd name="connsiteX0" fmla="*/ 135731 w 135731"/>
                <a:gd name="connsiteY0" fmla="*/ 10535 h 134360"/>
                <a:gd name="connsiteX1" fmla="*/ 69056 w 135731"/>
                <a:gd name="connsiteY1" fmla="*/ 1010 h 134360"/>
                <a:gd name="connsiteX2" fmla="*/ 57150 w 135731"/>
                <a:gd name="connsiteY2" fmla="*/ 31967 h 134360"/>
                <a:gd name="connsiteX3" fmla="*/ 38100 w 135731"/>
                <a:gd name="connsiteY3" fmla="*/ 70067 h 134360"/>
                <a:gd name="connsiteX4" fmla="*/ 21431 w 135731"/>
                <a:gd name="connsiteY4" fmla="*/ 74829 h 134360"/>
                <a:gd name="connsiteX5" fmla="*/ 0 w 135731"/>
                <a:gd name="connsiteY5" fmla="*/ 134360 h 134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731" h="134360">
                  <a:moveTo>
                    <a:pt x="135731" y="10535"/>
                  </a:moveTo>
                  <a:cubicBezTo>
                    <a:pt x="108942" y="3986"/>
                    <a:pt x="82153" y="-2562"/>
                    <a:pt x="69056" y="1010"/>
                  </a:cubicBezTo>
                  <a:cubicBezTo>
                    <a:pt x="55959" y="4582"/>
                    <a:pt x="62309" y="20458"/>
                    <a:pt x="57150" y="31967"/>
                  </a:cubicBezTo>
                  <a:cubicBezTo>
                    <a:pt x="51991" y="43477"/>
                    <a:pt x="44053" y="62923"/>
                    <a:pt x="38100" y="70067"/>
                  </a:cubicBezTo>
                  <a:cubicBezTo>
                    <a:pt x="32147" y="77211"/>
                    <a:pt x="27781" y="64114"/>
                    <a:pt x="21431" y="74829"/>
                  </a:cubicBezTo>
                  <a:cubicBezTo>
                    <a:pt x="15081" y="85544"/>
                    <a:pt x="7540" y="109952"/>
                    <a:pt x="0" y="134360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Freihandform 303"/>
            <p:cNvSpPr/>
            <p:nvPr/>
          </p:nvSpPr>
          <p:spPr>
            <a:xfrm rot="8194990" flipH="1">
              <a:off x="2969118" y="5752580"/>
              <a:ext cx="73315" cy="47934"/>
            </a:xfrm>
            <a:custGeom>
              <a:avLst/>
              <a:gdLst>
                <a:gd name="connsiteX0" fmla="*/ 100013 w 100013"/>
                <a:gd name="connsiteY0" fmla="*/ 21472 h 65389"/>
                <a:gd name="connsiteX1" fmla="*/ 47625 w 100013"/>
                <a:gd name="connsiteY1" fmla="*/ 40 h 65389"/>
                <a:gd name="connsiteX2" fmla="*/ 33338 w 100013"/>
                <a:gd name="connsiteY2" fmla="*/ 26234 h 65389"/>
                <a:gd name="connsiteX3" fmla="*/ 23813 w 100013"/>
                <a:gd name="connsiteY3" fmla="*/ 61953 h 65389"/>
                <a:gd name="connsiteX4" fmla="*/ 0 w 100013"/>
                <a:gd name="connsiteY4" fmla="*/ 61953 h 6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13" h="65389">
                  <a:moveTo>
                    <a:pt x="100013" y="21472"/>
                  </a:moveTo>
                  <a:cubicBezTo>
                    <a:pt x="79375" y="10359"/>
                    <a:pt x="58737" y="-754"/>
                    <a:pt x="47625" y="40"/>
                  </a:cubicBezTo>
                  <a:cubicBezTo>
                    <a:pt x="36513" y="834"/>
                    <a:pt x="37307" y="15915"/>
                    <a:pt x="33338" y="26234"/>
                  </a:cubicBezTo>
                  <a:cubicBezTo>
                    <a:pt x="29369" y="36553"/>
                    <a:pt x="29369" y="56000"/>
                    <a:pt x="23813" y="61953"/>
                  </a:cubicBezTo>
                  <a:cubicBezTo>
                    <a:pt x="18257" y="67906"/>
                    <a:pt x="9128" y="64929"/>
                    <a:pt x="0" y="61953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Freihandform 304"/>
            <p:cNvSpPr/>
            <p:nvPr/>
          </p:nvSpPr>
          <p:spPr>
            <a:xfrm rot="8194990" flipH="1">
              <a:off x="2986166" y="5671604"/>
              <a:ext cx="61096" cy="62841"/>
            </a:xfrm>
            <a:custGeom>
              <a:avLst/>
              <a:gdLst>
                <a:gd name="connsiteX0" fmla="*/ 76200 w 76200"/>
                <a:gd name="connsiteY0" fmla="*/ 0 h 85725"/>
                <a:gd name="connsiteX1" fmla="*/ 33337 w 76200"/>
                <a:gd name="connsiteY1" fmla="*/ 28575 h 85725"/>
                <a:gd name="connsiteX2" fmla="*/ 9525 w 76200"/>
                <a:gd name="connsiteY2" fmla="*/ 59531 h 85725"/>
                <a:gd name="connsiteX3" fmla="*/ 7144 w 76200"/>
                <a:gd name="connsiteY3" fmla="*/ 78581 h 85725"/>
                <a:gd name="connsiteX4" fmla="*/ 0 w 76200"/>
                <a:gd name="connsiteY4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85725">
                  <a:moveTo>
                    <a:pt x="76200" y="0"/>
                  </a:moveTo>
                  <a:cubicBezTo>
                    <a:pt x="60324" y="9326"/>
                    <a:pt x="44449" y="18653"/>
                    <a:pt x="33337" y="28575"/>
                  </a:cubicBezTo>
                  <a:cubicBezTo>
                    <a:pt x="22224" y="38497"/>
                    <a:pt x="13891" y="51197"/>
                    <a:pt x="9525" y="59531"/>
                  </a:cubicBezTo>
                  <a:cubicBezTo>
                    <a:pt x="5159" y="67865"/>
                    <a:pt x="8731" y="74215"/>
                    <a:pt x="7144" y="78581"/>
                  </a:cubicBezTo>
                  <a:cubicBezTo>
                    <a:pt x="5557" y="82947"/>
                    <a:pt x="2778" y="84336"/>
                    <a:pt x="0" y="85725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Freihandform 305"/>
            <p:cNvSpPr/>
            <p:nvPr/>
          </p:nvSpPr>
          <p:spPr>
            <a:xfrm rot="8194990" flipH="1">
              <a:off x="3096344" y="5466084"/>
              <a:ext cx="50622" cy="162340"/>
            </a:xfrm>
            <a:custGeom>
              <a:avLst/>
              <a:gdLst>
                <a:gd name="connsiteX0" fmla="*/ 69056 w 69056"/>
                <a:gd name="connsiteY0" fmla="*/ 0 h 221456"/>
                <a:gd name="connsiteX1" fmla="*/ 54768 w 69056"/>
                <a:gd name="connsiteY1" fmla="*/ 71437 h 221456"/>
                <a:gd name="connsiteX2" fmla="*/ 7143 w 69056"/>
                <a:gd name="connsiteY2" fmla="*/ 142875 h 221456"/>
                <a:gd name="connsiteX3" fmla="*/ 11906 w 69056"/>
                <a:gd name="connsiteY3" fmla="*/ 190500 h 221456"/>
                <a:gd name="connsiteX4" fmla="*/ 0 w 69056"/>
                <a:gd name="connsiteY4" fmla="*/ 221456 h 22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056" h="221456">
                  <a:moveTo>
                    <a:pt x="69056" y="0"/>
                  </a:moveTo>
                  <a:cubicBezTo>
                    <a:pt x="67071" y="23812"/>
                    <a:pt x="65087" y="47625"/>
                    <a:pt x="54768" y="71437"/>
                  </a:cubicBezTo>
                  <a:cubicBezTo>
                    <a:pt x="44449" y="95249"/>
                    <a:pt x="14287" y="123031"/>
                    <a:pt x="7143" y="142875"/>
                  </a:cubicBezTo>
                  <a:cubicBezTo>
                    <a:pt x="-1" y="162719"/>
                    <a:pt x="13096" y="177403"/>
                    <a:pt x="11906" y="190500"/>
                  </a:cubicBezTo>
                  <a:cubicBezTo>
                    <a:pt x="10716" y="203597"/>
                    <a:pt x="5358" y="212526"/>
                    <a:pt x="0" y="221456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Freihandform 306"/>
            <p:cNvSpPr/>
            <p:nvPr/>
          </p:nvSpPr>
          <p:spPr>
            <a:xfrm rot="8194990" flipH="1">
              <a:off x="3055576" y="5540126"/>
              <a:ext cx="61095" cy="172814"/>
            </a:xfrm>
            <a:custGeom>
              <a:avLst/>
              <a:gdLst>
                <a:gd name="connsiteX0" fmla="*/ 83343 w 83343"/>
                <a:gd name="connsiteY0" fmla="*/ 0 h 214312"/>
                <a:gd name="connsiteX1" fmla="*/ 61912 w 83343"/>
                <a:gd name="connsiteY1" fmla="*/ 50006 h 214312"/>
                <a:gd name="connsiteX2" fmla="*/ 59531 w 83343"/>
                <a:gd name="connsiteY2" fmla="*/ 104775 h 214312"/>
                <a:gd name="connsiteX3" fmla="*/ 33337 w 83343"/>
                <a:gd name="connsiteY3" fmla="*/ 140494 h 214312"/>
                <a:gd name="connsiteX4" fmla="*/ 28575 w 83343"/>
                <a:gd name="connsiteY4" fmla="*/ 195262 h 214312"/>
                <a:gd name="connsiteX5" fmla="*/ 0 w 83343"/>
                <a:gd name="connsiteY5" fmla="*/ 214312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343" h="214312">
                  <a:moveTo>
                    <a:pt x="83343" y="0"/>
                  </a:moveTo>
                  <a:cubicBezTo>
                    <a:pt x="74612" y="16271"/>
                    <a:pt x="65881" y="32543"/>
                    <a:pt x="61912" y="50006"/>
                  </a:cubicBezTo>
                  <a:cubicBezTo>
                    <a:pt x="57943" y="67469"/>
                    <a:pt x="64293" y="89694"/>
                    <a:pt x="59531" y="104775"/>
                  </a:cubicBezTo>
                  <a:cubicBezTo>
                    <a:pt x="54768" y="119856"/>
                    <a:pt x="38496" y="125413"/>
                    <a:pt x="33337" y="140494"/>
                  </a:cubicBezTo>
                  <a:cubicBezTo>
                    <a:pt x="28178" y="155575"/>
                    <a:pt x="34131" y="182959"/>
                    <a:pt x="28575" y="195262"/>
                  </a:cubicBezTo>
                  <a:cubicBezTo>
                    <a:pt x="23019" y="207565"/>
                    <a:pt x="11509" y="210938"/>
                    <a:pt x="0" y="214312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Freihandform 307"/>
            <p:cNvSpPr/>
            <p:nvPr/>
          </p:nvSpPr>
          <p:spPr>
            <a:xfrm rot="8194990" flipH="1">
              <a:off x="3031600" y="5590451"/>
              <a:ext cx="73315" cy="158849"/>
            </a:xfrm>
            <a:custGeom>
              <a:avLst/>
              <a:gdLst>
                <a:gd name="connsiteX0" fmla="*/ 100013 w 100013"/>
                <a:gd name="connsiteY0" fmla="*/ 0 h 216694"/>
                <a:gd name="connsiteX1" fmla="*/ 69057 w 100013"/>
                <a:gd name="connsiteY1" fmla="*/ 50007 h 216694"/>
                <a:gd name="connsiteX2" fmla="*/ 61913 w 100013"/>
                <a:gd name="connsiteY2" fmla="*/ 107157 h 216694"/>
                <a:gd name="connsiteX3" fmla="*/ 45244 w 100013"/>
                <a:gd name="connsiteY3" fmla="*/ 171450 h 216694"/>
                <a:gd name="connsiteX4" fmla="*/ 19050 w 100013"/>
                <a:gd name="connsiteY4" fmla="*/ 192882 h 216694"/>
                <a:gd name="connsiteX5" fmla="*/ 0 w 100013"/>
                <a:gd name="connsiteY5" fmla="*/ 216694 h 216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13" h="216694">
                  <a:moveTo>
                    <a:pt x="100013" y="0"/>
                  </a:moveTo>
                  <a:cubicBezTo>
                    <a:pt x="87710" y="16074"/>
                    <a:pt x="75407" y="32148"/>
                    <a:pt x="69057" y="50007"/>
                  </a:cubicBezTo>
                  <a:cubicBezTo>
                    <a:pt x="62707" y="67866"/>
                    <a:pt x="65882" y="86917"/>
                    <a:pt x="61913" y="107157"/>
                  </a:cubicBezTo>
                  <a:cubicBezTo>
                    <a:pt x="57944" y="127398"/>
                    <a:pt x="52388" y="157163"/>
                    <a:pt x="45244" y="171450"/>
                  </a:cubicBezTo>
                  <a:cubicBezTo>
                    <a:pt x="38100" y="185738"/>
                    <a:pt x="26591" y="185341"/>
                    <a:pt x="19050" y="192882"/>
                  </a:cubicBezTo>
                  <a:cubicBezTo>
                    <a:pt x="11509" y="200423"/>
                    <a:pt x="0" y="216694"/>
                    <a:pt x="0" y="216694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Freihandform 308"/>
            <p:cNvSpPr/>
            <p:nvPr/>
          </p:nvSpPr>
          <p:spPr>
            <a:xfrm rot="8194990" flipH="1">
              <a:off x="3057568" y="5484997"/>
              <a:ext cx="75691" cy="130920"/>
            </a:xfrm>
            <a:custGeom>
              <a:avLst/>
              <a:gdLst>
                <a:gd name="connsiteX0" fmla="*/ 103254 w 103254"/>
                <a:gd name="connsiteY0" fmla="*/ 0 h 178594"/>
                <a:gd name="connsiteX1" fmla="*/ 34197 w 103254"/>
                <a:gd name="connsiteY1" fmla="*/ 21431 h 178594"/>
                <a:gd name="connsiteX2" fmla="*/ 8004 w 103254"/>
                <a:gd name="connsiteY2" fmla="*/ 85725 h 178594"/>
                <a:gd name="connsiteX3" fmla="*/ 860 w 103254"/>
                <a:gd name="connsiteY3" fmla="*/ 121444 h 178594"/>
                <a:gd name="connsiteX4" fmla="*/ 24672 w 103254"/>
                <a:gd name="connsiteY4" fmla="*/ 178594 h 178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254" h="178594">
                  <a:moveTo>
                    <a:pt x="103254" y="0"/>
                  </a:moveTo>
                  <a:cubicBezTo>
                    <a:pt x="76663" y="3572"/>
                    <a:pt x="50072" y="7144"/>
                    <a:pt x="34197" y="21431"/>
                  </a:cubicBezTo>
                  <a:cubicBezTo>
                    <a:pt x="18322" y="35719"/>
                    <a:pt x="13560" y="69056"/>
                    <a:pt x="8004" y="85725"/>
                  </a:cubicBezTo>
                  <a:cubicBezTo>
                    <a:pt x="2448" y="102394"/>
                    <a:pt x="-1918" y="105966"/>
                    <a:pt x="860" y="121444"/>
                  </a:cubicBezTo>
                  <a:cubicBezTo>
                    <a:pt x="3638" y="136922"/>
                    <a:pt x="14155" y="157758"/>
                    <a:pt x="24672" y="178594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Freihandform 309"/>
            <p:cNvSpPr/>
            <p:nvPr/>
          </p:nvSpPr>
          <p:spPr>
            <a:xfrm rot="8194990" flipH="1">
              <a:off x="3021185" y="5545075"/>
              <a:ext cx="26184" cy="27930"/>
            </a:xfrm>
            <a:custGeom>
              <a:avLst/>
              <a:gdLst>
                <a:gd name="connsiteX0" fmla="*/ 35719 w 35719"/>
                <a:gd name="connsiteY0" fmla="*/ 0 h 38100"/>
                <a:gd name="connsiteX1" fmla="*/ 0 w 35719"/>
                <a:gd name="connsiteY1" fmla="*/ 3810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19" h="38100">
                  <a:moveTo>
                    <a:pt x="35719" y="0"/>
                  </a:moveTo>
                  <a:lnTo>
                    <a:pt x="0" y="38100"/>
                  </a:ln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Freihandform 310"/>
            <p:cNvSpPr/>
            <p:nvPr/>
          </p:nvSpPr>
          <p:spPr>
            <a:xfrm rot="8194990" flipH="1">
              <a:off x="3014368" y="5573956"/>
              <a:ext cx="69824" cy="90771"/>
            </a:xfrm>
            <a:custGeom>
              <a:avLst/>
              <a:gdLst>
                <a:gd name="connsiteX0" fmla="*/ 95250 w 95250"/>
                <a:gd name="connsiteY0" fmla="*/ 0 h 123825"/>
                <a:gd name="connsiteX1" fmla="*/ 33337 w 95250"/>
                <a:gd name="connsiteY1" fmla="*/ 16669 h 123825"/>
                <a:gd name="connsiteX2" fmla="*/ 47625 w 95250"/>
                <a:gd name="connsiteY2" fmla="*/ 47625 h 123825"/>
                <a:gd name="connsiteX3" fmla="*/ 33337 w 95250"/>
                <a:gd name="connsiteY3" fmla="*/ 90488 h 123825"/>
                <a:gd name="connsiteX4" fmla="*/ 21431 w 95250"/>
                <a:gd name="connsiteY4" fmla="*/ 114300 h 123825"/>
                <a:gd name="connsiteX5" fmla="*/ 0 w 95250"/>
                <a:gd name="connsiteY5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5250" h="123825">
                  <a:moveTo>
                    <a:pt x="95250" y="0"/>
                  </a:moveTo>
                  <a:cubicBezTo>
                    <a:pt x="68262" y="4366"/>
                    <a:pt x="41274" y="8732"/>
                    <a:pt x="33337" y="16669"/>
                  </a:cubicBezTo>
                  <a:cubicBezTo>
                    <a:pt x="25400" y="24606"/>
                    <a:pt x="47625" y="35322"/>
                    <a:pt x="47625" y="47625"/>
                  </a:cubicBezTo>
                  <a:cubicBezTo>
                    <a:pt x="47625" y="59928"/>
                    <a:pt x="37703" y="79376"/>
                    <a:pt x="33337" y="90488"/>
                  </a:cubicBezTo>
                  <a:cubicBezTo>
                    <a:pt x="28971" y="101600"/>
                    <a:pt x="26987" y="108744"/>
                    <a:pt x="21431" y="114300"/>
                  </a:cubicBezTo>
                  <a:cubicBezTo>
                    <a:pt x="15875" y="119856"/>
                    <a:pt x="7937" y="121840"/>
                    <a:pt x="0" y="123825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Freihandform 311"/>
            <p:cNvSpPr/>
            <p:nvPr/>
          </p:nvSpPr>
          <p:spPr>
            <a:xfrm rot="8194990" flipH="1">
              <a:off x="3102314" y="5424079"/>
              <a:ext cx="118700" cy="165831"/>
            </a:xfrm>
            <a:custGeom>
              <a:avLst/>
              <a:gdLst>
                <a:gd name="connsiteX0" fmla="*/ 161925 w 161925"/>
                <a:gd name="connsiteY0" fmla="*/ 0 h 226218"/>
                <a:gd name="connsiteX1" fmla="*/ 123825 w 161925"/>
                <a:gd name="connsiteY1" fmla="*/ 78581 h 226218"/>
                <a:gd name="connsiteX2" fmla="*/ 50006 w 161925"/>
                <a:gd name="connsiteY2" fmla="*/ 138112 h 226218"/>
                <a:gd name="connsiteX3" fmla="*/ 35719 w 161925"/>
                <a:gd name="connsiteY3" fmla="*/ 178593 h 226218"/>
                <a:gd name="connsiteX4" fmla="*/ 26194 w 161925"/>
                <a:gd name="connsiteY4" fmla="*/ 209550 h 226218"/>
                <a:gd name="connsiteX5" fmla="*/ 0 w 161925"/>
                <a:gd name="connsiteY5" fmla="*/ 226218 h 226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1925" h="226218">
                  <a:moveTo>
                    <a:pt x="161925" y="0"/>
                  </a:moveTo>
                  <a:cubicBezTo>
                    <a:pt x="152201" y="27781"/>
                    <a:pt x="142478" y="55562"/>
                    <a:pt x="123825" y="78581"/>
                  </a:cubicBezTo>
                  <a:cubicBezTo>
                    <a:pt x="105172" y="101600"/>
                    <a:pt x="64690" y="121443"/>
                    <a:pt x="50006" y="138112"/>
                  </a:cubicBezTo>
                  <a:cubicBezTo>
                    <a:pt x="35322" y="154781"/>
                    <a:pt x="39688" y="166687"/>
                    <a:pt x="35719" y="178593"/>
                  </a:cubicBezTo>
                  <a:cubicBezTo>
                    <a:pt x="31750" y="190499"/>
                    <a:pt x="32147" y="201613"/>
                    <a:pt x="26194" y="209550"/>
                  </a:cubicBezTo>
                  <a:cubicBezTo>
                    <a:pt x="20241" y="217487"/>
                    <a:pt x="10120" y="221852"/>
                    <a:pt x="0" y="226218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Freihandform 312"/>
            <p:cNvSpPr/>
            <p:nvPr/>
          </p:nvSpPr>
          <p:spPr>
            <a:xfrm rot="8194990" flipH="1">
              <a:off x="3173103" y="5355605"/>
              <a:ext cx="119975" cy="135592"/>
            </a:xfrm>
            <a:custGeom>
              <a:avLst/>
              <a:gdLst>
                <a:gd name="connsiteX0" fmla="*/ 0 w 150019"/>
                <a:gd name="connsiteY0" fmla="*/ 0 h 183356"/>
                <a:gd name="connsiteX1" fmla="*/ 59531 w 150019"/>
                <a:gd name="connsiteY1" fmla="*/ 28575 h 183356"/>
                <a:gd name="connsiteX2" fmla="*/ 88106 w 150019"/>
                <a:gd name="connsiteY2" fmla="*/ 88106 h 183356"/>
                <a:gd name="connsiteX3" fmla="*/ 104775 w 150019"/>
                <a:gd name="connsiteY3" fmla="*/ 140493 h 183356"/>
                <a:gd name="connsiteX4" fmla="*/ 135731 w 150019"/>
                <a:gd name="connsiteY4" fmla="*/ 164306 h 183356"/>
                <a:gd name="connsiteX5" fmla="*/ 150019 w 150019"/>
                <a:gd name="connsiteY5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019" h="183356">
                  <a:moveTo>
                    <a:pt x="0" y="0"/>
                  </a:moveTo>
                  <a:cubicBezTo>
                    <a:pt x="22423" y="6945"/>
                    <a:pt x="44847" y="13891"/>
                    <a:pt x="59531" y="28575"/>
                  </a:cubicBezTo>
                  <a:cubicBezTo>
                    <a:pt x="74215" y="43259"/>
                    <a:pt x="80565" y="69453"/>
                    <a:pt x="88106" y="88106"/>
                  </a:cubicBezTo>
                  <a:cubicBezTo>
                    <a:pt x="95647" y="106759"/>
                    <a:pt x="96838" y="127793"/>
                    <a:pt x="104775" y="140493"/>
                  </a:cubicBezTo>
                  <a:cubicBezTo>
                    <a:pt x="112712" y="153193"/>
                    <a:pt x="128190" y="157162"/>
                    <a:pt x="135731" y="164306"/>
                  </a:cubicBezTo>
                  <a:cubicBezTo>
                    <a:pt x="143272" y="171450"/>
                    <a:pt x="146645" y="177403"/>
                    <a:pt x="150019" y="183356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Freihandform 313"/>
            <p:cNvSpPr/>
            <p:nvPr/>
          </p:nvSpPr>
          <p:spPr>
            <a:xfrm rot="8194990" flipH="1">
              <a:off x="3172731" y="5364940"/>
              <a:ext cx="52451" cy="102990"/>
            </a:xfrm>
            <a:custGeom>
              <a:avLst/>
              <a:gdLst>
                <a:gd name="connsiteX0" fmla="*/ 56792 w 56792"/>
                <a:gd name="connsiteY0" fmla="*/ 0 h 128588"/>
                <a:gd name="connsiteX1" fmla="*/ 2023 w 56792"/>
                <a:gd name="connsiteY1" fmla="*/ 59532 h 128588"/>
                <a:gd name="connsiteX2" fmla="*/ 11548 w 56792"/>
                <a:gd name="connsiteY2" fmla="*/ 85725 h 128588"/>
                <a:gd name="connsiteX3" fmla="*/ 9167 w 56792"/>
                <a:gd name="connsiteY3" fmla="*/ 116682 h 128588"/>
                <a:gd name="connsiteX4" fmla="*/ 6786 w 56792"/>
                <a:gd name="connsiteY4" fmla="*/ 128588 h 128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92" h="128588">
                  <a:moveTo>
                    <a:pt x="56792" y="0"/>
                  </a:moveTo>
                  <a:cubicBezTo>
                    <a:pt x="33178" y="22622"/>
                    <a:pt x="9564" y="45245"/>
                    <a:pt x="2023" y="59532"/>
                  </a:cubicBezTo>
                  <a:cubicBezTo>
                    <a:pt x="-5518" y="73820"/>
                    <a:pt x="10357" y="76200"/>
                    <a:pt x="11548" y="85725"/>
                  </a:cubicBezTo>
                  <a:cubicBezTo>
                    <a:pt x="12739" y="95250"/>
                    <a:pt x="9961" y="109538"/>
                    <a:pt x="9167" y="116682"/>
                  </a:cubicBezTo>
                  <a:cubicBezTo>
                    <a:pt x="8373" y="123826"/>
                    <a:pt x="7579" y="126207"/>
                    <a:pt x="6786" y="128588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Freihandform 314"/>
            <p:cNvSpPr/>
            <p:nvPr/>
          </p:nvSpPr>
          <p:spPr>
            <a:xfrm rot="8194990" flipH="1">
              <a:off x="3137760" y="5406660"/>
              <a:ext cx="33515" cy="101244"/>
            </a:xfrm>
            <a:custGeom>
              <a:avLst/>
              <a:gdLst>
                <a:gd name="connsiteX0" fmla="*/ 2382 w 12430"/>
                <a:gd name="connsiteY0" fmla="*/ 0 h 130968"/>
                <a:gd name="connsiteX1" fmla="*/ 9525 w 12430"/>
                <a:gd name="connsiteY1" fmla="*/ 66675 h 130968"/>
                <a:gd name="connsiteX2" fmla="*/ 11907 w 12430"/>
                <a:gd name="connsiteY2" fmla="*/ 109537 h 130968"/>
                <a:gd name="connsiteX3" fmla="*/ 0 w 12430"/>
                <a:gd name="connsiteY3" fmla="*/ 130968 h 130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30" h="130968">
                  <a:moveTo>
                    <a:pt x="2382" y="0"/>
                  </a:moveTo>
                  <a:cubicBezTo>
                    <a:pt x="5160" y="24209"/>
                    <a:pt x="7938" y="48419"/>
                    <a:pt x="9525" y="66675"/>
                  </a:cubicBezTo>
                  <a:cubicBezTo>
                    <a:pt x="11113" y="84931"/>
                    <a:pt x="13494" y="98822"/>
                    <a:pt x="11907" y="109537"/>
                  </a:cubicBezTo>
                  <a:cubicBezTo>
                    <a:pt x="10320" y="120252"/>
                    <a:pt x="5160" y="125610"/>
                    <a:pt x="0" y="130968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Freihandform 315"/>
            <p:cNvSpPr/>
            <p:nvPr/>
          </p:nvSpPr>
          <p:spPr>
            <a:xfrm rot="8194990" flipH="1">
              <a:off x="3403835" y="5370724"/>
              <a:ext cx="209471" cy="45758"/>
            </a:xfrm>
            <a:custGeom>
              <a:avLst/>
              <a:gdLst>
                <a:gd name="connsiteX0" fmla="*/ 0 w 285750"/>
                <a:gd name="connsiteY0" fmla="*/ 52415 h 62421"/>
                <a:gd name="connsiteX1" fmla="*/ 90487 w 285750"/>
                <a:gd name="connsiteY1" fmla="*/ 23840 h 62421"/>
                <a:gd name="connsiteX2" fmla="*/ 171450 w 285750"/>
                <a:gd name="connsiteY2" fmla="*/ 28 h 62421"/>
                <a:gd name="connsiteX3" fmla="*/ 219075 w 285750"/>
                <a:gd name="connsiteY3" fmla="*/ 28603 h 62421"/>
                <a:gd name="connsiteX4" fmla="*/ 252412 w 285750"/>
                <a:gd name="connsiteY4" fmla="*/ 61940 h 62421"/>
                <a:gd name="connsiteX5" fmla="*/ 285750 w 285750"/>
                <a:gd name="connsiteY5" fmla="*/ 45272 h 6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5750" h="62421">
                  <a:moveTo>
                    <a:pt x="0" y="52415"/>
                  </a:moveTo>
                  <a:lnTo>
                    <a:pt x="90487" y="23840"/>
                  </a:lnTo>
                  <a:cubicBezTo>
                    <a:pt x="119062" y="15109"/>
                    <a:pt x="150019" y="-766"/>
                    <a:pt x="171450" y="28"/>
                  </a:cubicBezTo>
                  <a:cubicBezTo>
                    <a:pt x="192881" y="822"/>
                    <a:pt x="205581" y="18284"/>
                    <a:pt x="219075" y="28603"/>
                  </a:cubicBezTo>
                  <a:cubicBezTo>
                    <a:pt x="232569" y="38922"/>
                    <a:pt x="241300" y="59162"/>
                    <a:pt x="252412" y="61940"/>
                  </a:cubicBezTo>
                  <a:cubicBezTo>
                    <a:pt x="263524" y="64718"/>
                    <a:pt x="274637" y="54995"/>
                    <a:pt x="285750" y="45272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Freihandform 316"/>
            <p:cNvSpPr/>
            <p:nvPr/>
          </p:nvSpPr>
          <p:spPr>
            <a:xfrm rot="8194990" flipH="1">
              <a:off x="3453988" y="5304946"/>
              <a:ext cx="86407" cy="96116"/>
            </a:xfrm>
            <a:custGeom>
              <a:avLst/>
              <a:gdLst>
                <a:gd name="connsiteX0" fmla="*/ 0 w 104775"/>
                <a:gd name="connsiteY0" fmla="*/ 0 h 121443"/>
                <a:gd name="connsiteX1" fmla="*/ 30956 w 104775"/>
                <a:gd name="connsiteY1" fmla="*/ 61912 h 121443"/>
                <a:gd name="connsiteX2" fmla="*/ 64293 w 104775"/>
                <a:gd name="connsiteY2" fmla="*/ 104775 h 121443"/>
                <a:gd name="connsiteX3" fmla="*/ 97631 w 104775"/>
                <a:gd name="connsiteY3" fmla="*/ 116681 h 121443"/>
                <a:gd name="connsiteX4" fmla="*/ 104775 w 104775"/>
                <a:gd name="connsiteY4" fmla="*/ 121443 h 121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775" h="121443">
                  <a:moveTo>
                    <a:pt x="0" y="0"/>
                  </a:moveTo>
                  <a:cubicBezTo>
                    <a:pt x="10120" y="22225"/>
                    <a:pt x="20241" y="44450"/>
                    <a:pt x="30956" y="61912"/>
                  </a:cubicBezTo>
                  <a:cubicBezTo>
                    <a:pt x="41672" y="79375"/>
                    <a:pt x="53181" y="95647"/>
                    <a:pt x="64293" y="104775"/>
                  </a:cubicBezTo>
                  <a:cubicBezTo>
                    <a:pt x="75406" y="113903"/>
                    <a:pt x="90884" y="113903"/>
                    <a:pt x="97631" y="116681"/>
                  </a:cubicBezTo>
                  <a:cubicBezTo>
                    <a:pt x="104378" y="119459"/>
                    <a:pt x="104576" y="120451"/>
                    <a:pt x="104775" y="121443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Freihandform 317"/>
            <p:cNvSpPr/>
            <p:nvPr/>
          </p:nvSpPr>
          <p:spPr>
            <a:xfrm rot="8194990" flipH="1">
              <a:off x="3399730" y="5292961"/>
              <a:ext cx="92516" cy="132500"/>
            </a:xfrm>
            <a:custGeom>
              <a:avLst/>
              <a:gdLst>
                <a:gd name="connsiteX0" fmla="*/ 0 w 126206"/>
                <a:gd name="connsiteY0" fmla="*/ 0 h 159544"/>
                <a:gd name="connsiteX1" fmla="*/ 30956 w 126206"/>
                <a:gd name="connsiteY1" fmla="*/ 61913 h 159544"/>
                <a:gd name="connsiteX2" fmla="*/ 66675 w 126206"/>
                <a:gd name="connsiteY2" fmla="*/ 126207 h 159544"/>
                <a:gd name="connsiteX3" fmla="*/ 126206 w 126206"/>
                <a:gd name="connsiteY3" fmla="*/ 159544 h 159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206" h="159544">
                  <a:moveTo>
                    <a:pt x="0" y="0"/>
                  </a:moveTo>
                  <a:cubicBezTo>
                    <a:pt x="9922" y="20439"/>
                    <a:pt x="19844" y="40879"/>
                    <a:pt x="30956" y="61913"/>
                  </a:cubicBezTo>
                  <a:cubicBezTo>
                    <a:pt x="42068" y="82947"/>
                    <a:pt x="50800" y="109935"/>
                    <a:pt x="66675" y="126207"/>
                  </a:cubicBezTo>
                  <a:cubicBezTo>
                    <a:pt x="82550" y="142479"/>
                    <a:pt x="104378" y="151011"/>
                    <a:pt x="126206" y="159544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Freihandform 318"/>
            <p:cNvSpPr/>
            <p:nvPr/>
          </p:nvSpPr>
          <p:spPr>
            <a:xfrm rot="8194990" flipH="1">
              <a:off x="3275011" y="5366414"/>
              <a:ext cx="33515" cy="130509"/>
            </a:xfrm>
            <a:custGeom>
              <a:avLst/>
              <a:gdLst>
                <a:gd name="connsiteX0" fmla="*/ 11906 w 38106"/>
                <a:gd name="connsiteY0" fmla="*/ 0 h 161925"/>
                <a:gd name="connsiteX1" fmla="*/ 38100 w 38106"/>
                <a:gd name="connsiteY1" fmla="*/ 50006 h 161925"/>
                <a:gd name="connsiteX2" fmla="*/ 14287 w 38106"/>
                <a:gd name="connsiteY2" fmla="*/ 90487 h 161925"/>
                <a:gd name="connsiteX3" fmla="*/ 0 w 38106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106" h="161925">
                  <a:moveTo>
                    <a:pt x="11906" y="0"/>
                  </a:moveTo>
                  <a:cubicBezTo>
                    <a:pt x="24804" y="17462"/>
                    <a:pt x="37703" y="34925"/>
                    <a:pt x="38100" y="50006"/>
                  </a:cubicBezTo>
                  <a:cubicBezTo>
                    <a:pt x="38497" y="65087"/>
                    <a:pt x="20637" y="71834"/>
                    <a:pt x="14287" y="90487"/>
                  </a:cubicBezTo>
                  <a:cubicBezTo>
                    <a:pt x="7937" y="109140"/>
                    <a:pt x="1984" y="149622"/>
                    <a:pt x="0" y="161925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Freihandform 319"/>
            <p:cNvSpPr/>
            <p:nvPr/>
          </p:nvSpPr>
          <p:spPr>
            <a:xfrm rot="8194990" flipH="1">
              <a:off x="3338459" y="5298749"/>
              <a:ext cx="74112" cy="166448"/>
            </a:xfrm>
            <a:custGeom>
              <a:avLst/>
              <a:gdLst>
                <a:gd name="connsiteX0" fmla="*/ 30994 w 101100"/>
                <a:gd name="connsiteY0" fmla="*/ 0 h 216693"/>
                <a:gd name="connsiteX1" fmla="*/ 38 w 101100"/>
                <a:gd name="connsiteY1" fmla="*/ 88106 h 216693"/>
                <a:gd name="connsiteX2" fmla="*/ 26231 w 101100"/>
                <a:gd name="connsiteY2" fmla="*/ 140493 h 216693"/>
                <a:gd name="connsiteX3" fmla="*/ 92906 w 101100"/>
                <a:gd name="connsiteY3" fmla="*/ 202406 h 216693"/>
                <a:gd name="connsiteX4" fmla="*/ 97669 w 101100"/>
                <a:gd name="connsiteY4" fmla="*/ 216693 h 216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100" h="216693">
                  <a:moveTo>
                    <a:pt x="30994" y="0"/>
                  </a:moveTo>
                  <a:cubicBezTo>
                    <a:pt x="15913" y="32345"/>
                    <a:pt x="832" y="64691"/>
                    <a:pt x="38" y="88106"/>
                  </a:cubicBezTo>
                  <a:cubicBezTo>
                    <a:pt x="-756" y="111521"/>
                    <a:pt x="10753" y="121443"/>
                    <a:pt x="26231" y="140493"/>
                  </a:cubicBezTo>
                  <a:cubicBezTo>
                    <a:pt x="41709" y="159543"/>
                    <a:pt x="81000" y="189706"/>
                    <a:pt x="92906" y="202406"/>
                  </a:cubicBezTo>
                  <a:cubicBezTo>
                    <a:pt x="104812" y="215106"/>
                    <a:pt x="101240" y="215899"/>
                    <a:pt x="97669" y="216693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Freihandform 320"/>
            <p:cNvSpPr/>
            <p:nvPr/>
          </p:nvSpPr>
          <p:spPr>
            <a:xfrm rot="8194990" flipH="1">
              <a:off x="3287753" y="5304013"/>
              <a:ext cx="42355" cy="76806"/>
            </a:xfrm>
            <a:custGeom>
              <a:avLst/>
              <a:gdLst>
                <a:gd name="connsiteX0" fmla="*/ 28697 w 38222"/>
                <a:gd name="connsiteY0" fmla="*/ 0 h 104775"/>
                <a:gd name="connsiteX1" fmla="*/ 122 w 38222"/>
                <a:gd name="connsiteY1" fmla="*/ 54768 h 104775"/>
                <a:gd name="connsiteX2" fmla="*/ 19172 w 38222"/>
                <a:gd name="connsiteY2" fmla="*/ 88106 h 104775"/>
                <a:gd name="connsiteX3" fmla="*/ 38222 w 38222"/>
                <a:gd name="connsiteY3" fmla="*/ 104775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222" h="104775">
                  <a:moveTo>
                    <a:pt x="28697" y="0"/>
                  </a:moveTo>
                  <a:cubicBezTo>
                    <a:pt x="15203" y="20042"/>
                    <a:pt x="1709" y="40084"/>
                    <a:pt x="122" y="54768"/>
                  </a:cubicBezTo>
                  <a:cubicBezTo>
                    <a:pt x="-1466" y="69452"/>
                    <a:pt x="12822" y="79772"/>
                    <a:pt x="19172" y="88106"/>
                  </a:cubicBezTo>
                  <a:cubicBezTo>
                    <a:pt x="25522" y="96440"/>
                    <a:pt x="31872" y="100607"/>
                    <a:pt x="38222" y="104775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Freihandform 321"/>
            <p:cNvSpPr/>
            <p:nvPr/>
          </p:nvSpPr>
          <p:spPr>
            <a:xfrm rot="8194990" flipH="1">
              <a:off x="3342480" y="5300503"/>
              <a:ext cx="95539" cy="122192"/>
            </a:xfrm>
            <a:custGeom>
              <a:avLst/>
              <a:gdLst>
                <a:gd name="connsiteX0" fmla="*/ 0 w 130329"/>
                <a:gd name="connsiteY0" fmla="*/ 0 h 166688"/>
                <a:gd name="connsiteX1" fmla="*/ 47625 w 130329"/>
                <a:gd name="connsiteY1" fmla="*/ 38100 h 166688"/>
                <a:gd name="connsiteX2" fmla="*/ 59531 w 130329"/>
                <a:gd name="connsiteY2" fmla="*/ 80963 h 166688"/>
                <a:gd name="connsiteX3" fmla="*/ 121443 w 130329"/>
                <a:gd name="connsiteY3" fmla="*/ 111919 h 166688"/>
                <a:gd name="connsiteX4" fmla="*/ 128587 w 130329"/>
                <a:gd name="connsiteY4" fmla="*/ 166688 h 16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29" h="166688">
                  <a:moveTo>
                    <a:pt x="0" y="0"/>
                  </a:moveTo>
                  <a:cubicBezTo>
                    <a:pt x="18851" y="12303"/>
                    <a:pt x="37703" y="24606"/>
                    <a:pt x="47625" y="38100"/>
                  </a:cubicBezTo>
                  <a:cubicBezTo>
                    <a:pt x="57547" y="51594"/>
                    <a:pt x="47228" y="68660"/>
                    <a:pt x="59531" y="80963"/>
                  </a:cubicBezTo>
                  <a:cubicBezTo>
                    <a:pt x="71834" y="93266"/>
                    <a:pt x="109934" y="97632"/>
                    <a:pt x="121443" y="111919"/>
                  </a:cubicBezTo>
                  <a:cubicBezTo>
                    <a:pt x="132952" y="126206"/>
                    <a:pt x="130769" y="146447"/>
                    <a:pt x="128587" y="166688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Freihandform 322"/>
            <p:cNvSpPr/>
            <p:nvPr/>
          </p:nvSpPr>
          <p:spPr>
            <a:xfrm rot="8194990" flipH="1">
              <a:off x="3411486" y="5305430"/>
              <a:ext cx="89025" cy="57605"/>
            </a:xfrm>
            <a:custGeom>
              <a:avLst/>
              <a:gdLst>
                <a:gd name="connsiteX0" fmla="*/ 0 w 121443"/>
                <a:gd name="connsiteY0" fmla="*/ 0 h 78582"/>
                <a:gd name="connsiteX1" fmla="*/ 73818 w 121443"/>
                <a:gd name="connsiteY1" fmla="*/ 50007 h 78582"/>
                <a:gd name="connsiteX2" fmla="*/ 121443 w 121443"/>
                <a:gd name="connsiteY2" fmla="*/ 78582 h 7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1443" h="78582">
                  <a:moveTo>
                    <a:pt x="0" y="0"/>
                  </a:moveTo>
                  <a:cubicBezTo>
                    <a:pt x="26789" y="18455"/>
                    <a:pt x="53578" y="36910"/>
                    <a:pt x="73818" y="50007"/>
                  </a:cubicBezTo>
                  <a:cubicBezTo>
                    <a:pt x="94059" y="63104"/>
                    <a:pt x="107751" y="70843"/>
                    <a:pt x="121443" y="78582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Freihandform 323"/>
            <p:cNvSpPr/>
            <p:nvPr/>
          </p:nvSpPr>
          <p:spPr>
            <a:xfrm rot="8194990" flipH="1">
              <a:off x="3554777" y="5340504"/>
              <a:ext cx="60631" cy="37497"/>
            </a:xfrm>
            <a:custGeom>
              <a:avLst/>
              <a:gdLst>
                <a:gd name="connsiteX0" fmla="*/ 0 w 82709"/>
                <a:gd name="connsiteY0" fmla="*/ 51152 h 51152"/>
                <a:gd name="connsiteX1" fmla="*/ 76200 w 82709"/>
                <a:gd name="connsiteY1" fmla="*/ 3527 h 51152"/>
                <a:gd name="connsiteX2" fmla="*/ 78581 w 82709"/>
                <a:gd name="connsiteY2" fmla="*/ 3527 h 51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2709" h="51152">
                  <a:moveTo>
                    <a:pt x="0" y="51152"/>
                  </a:moveTo>
                  <a:lnTo>
                    <a:pt x="76200" y="3527"/>
                  </a:lnTo>
                  <a:cubicBezTo>
                    <a:pt x="89297" y="-4410"/>
                    <a:pt x="78581" y="3527"/>
                    <a:pt x="78581" y="3527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Freihandform 324"/>
            <p:cNvSpPr/>
            <p:nvPr/>
          </p:nvSpPr>
          <p:spPr>
            <a:xfrm rot="8194990" flipH="1">
              <a:off x="3477117" y="5392749"/>
              <a:ext cx="92516" cy="55859"/>
            </a:xfrm>
            <a:custGeom>
              <a:avLst/>
              <a:gdLst>
                <a:gd name="connsiteX0" fmla="*/ 0 w 126206"/>
                <a:gd name="connsiteY0" fmla="*/ 76200 h 76200"/>
                <a:gd name="connsiteX1" fmla="*/ 40481 w 126206"/>
                <a:gd name="connsiteY1" fmla="*/ 26194 h 76200"/>
                <a:gd name="connsiteX2" fmla="*/ 90487 w 126206"/>
                <a:gd name="connsiteY2" fmla="*/ 23812 h 76200"/>
                <a:gd name="connsiteX3" fmla="*/ 126206 w 126206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206" h="76200">
                  <a:moveTo>
                    <a:pt x="0" y="76200"/>
                  </a:moveTo>
                  <a:cubicBezTo>
                    <a:pt x="12700" y="55562"/>
                    <a:pt x="25400" y="34925"/>
                    <a:pt x="40481" y="26194"/>
                  </a:cubicBezTo>
                  <a:cubicBezTo>
                    <a:pt x="55562" y="17463"/>
                    <a:pt x="76200" y="28178"/>
                    <a:pt x="90487" y="23812"/>
                  </a:cubicBezTo>
                  <a:cubicBezTo>
                    <a:pt x="104774" y="19446"/>
                    <a:pt x="115490" y="9723"/>
                    <a:pt x="126206" y="0"/>
                  </a:cubicBezTo>
                </a:path>
              </a:pathLst>
            </a:custGeom>
            <a:noFill/>
            <a:ln w="6350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6" name="Freihandform 325"/>
          <p:cNvSpPr/>
          <p:nvPr/>
        </p:nvSpPr>
        <p:spPr>
          <a:xfrm rot="21216803" flipH="1">
            <a:off x="1655210" y="3724971"/>
            <a:ext cx="158912" cy="180107"/>
          </a:xfrm>
          <a:custGeom>
            <a:avLst/>
            <a:gdLst>
              <a:gd name="connsiteX0" fmla="*/ 371709 w 371709"/>
              <a:gd name="connsiteY0" fmla="*/ 0 h 213547"/>
              <a:gd name="connsiteX1" fmla="*/ 291241 w 371709"/>
              <a:gd name="connsiteY1" fmla="*/ 109728 h 213547"/>
              <a:gd name="connsiteX2" fmla="*/ 188829 w 371709"/>
              <a:gd name="connsiteY2" fmla="*/ 131673 h 213547"/>
              <a:gd name="connsiteX3" fmla="*/ 122992 w 371709"/>
              <a:gd name="connsiteY3" fmla="*/ 197510 h 213547"/>
              <a:gd name="connsiteX4" fmla="*/ 13264 w 371709"/>
              <a:gd name="connsiteY4" fmla="*/ 212140 h 213547"/>
              <a:gd name="connsiteX5" fmla="*/ 5949 w 371709"/>
              <a:gd name="connsiteY5" fmla="*/ 212140 h 21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1709" h="213547">
                <a:moveTo>
                  <a:pt x="371709" y="0"/>
                </a:moveTo>
                <a:cubicBezTo>
                  <a:pt x="346715" y="43891"/>
                  <a:pt x="321721" y="87783"/>
                  <a:pt x="291241" y="109728"/>
                </a:cubicBezTo>
                <a:cubicBezTo>
                  <a:pt x="260761" y="131673"/>
                  <a:pt x="216870" y="117043"/>
                  <a:pt x="188829" y="131673"/>
                </a:cubicBezTo>
                <a:cubicBezTo>
                  <a:pt x="160788" y="146303"/>
                  <a:pt x="152253" y="184099"/>
                  <a:pt x="122992" y="197510"/>
                </a:cubicBezTo>
                <a:cubicBezTo>
                  <a:pt x="93731" y="210921"/>
                  <a:pt x="32771" y="209702"/>
                  <a:pt x="13264" y="212140"/>
                </a:cubicBezTo>
                <a:cubicBezTo>
                  <a:pt x="-6243" y="214578"/>
                  <a:pt x="-147" y="213359"/>
                  <a:pt x="5949" y="21214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27" name="Freihandform 326"/>
          <p:cNvSpPr/>
          <p:nvPr/>
        </p:nvSpPr>
        <p:spPr>
          <a:xfrm rot="21216803" flipH="1">
            <a:off x="1267717" y="3744153"/>
            <a:ext cx="173444" cy="168672"/>
          </a:xfrm>
          <a:custGeom>
            <a:avLst/>
            <a:gdLst>
              <a:gd name="connsiteX0" fmla="*/ 0 w 252375"/>
              <a:gd name="connsiteY0" fmla="*/ 0 h 307239"/>
              <a:gd name="connsiteX1" fmla="*/ 73152 w 252375"/>
              <a:gd name="connsiteY1" fmla="*/ 120701 h 307239"/>
              <a:gd name="connsiteX2" fmla="*/ 157277 w 252375"/>
              <a:gd name="connsiteY2" fmla="*/ 171908 h 307239"/>
              <a:gd name="connsiteX3" fmla="*/ 197511 w 252375"/>
              <a:gd name="connsiteY3" fmla="*/ 252375 h 307239"/>
              <a:gd name="connsiteX4" fmla="*/ 252375 w 252375"/>
              <a:gd name="connsiteY4" fmla="*/ 307239 h 307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375" h="307239">
                <a:moveTo>
                  <a:pt x="0" y="0"/>
                </a:moveTo>
                <a:cubicBezTo>
                  <a:pt x="23469" y="46025"/>
                  <a:pt x="46939" y="92050"/>
                  <a:pt x="73152" y="120701"/>
                </a:cubicBezTo>
                <a:cubicBezTo>
                  <a:pt x="99365" y="149352"/>
                  <a:pt x="136551" y="149962"/>
                  <a:pt x="157277" y="171908"/>
                </a:cubicBezTo>
                <a:cubicBezTo>
                  <a:pt x="178003" y="193854"/>
                  <a:pt x="181661" y="229820"/>
                  <a:pt x="197511" y="252375"/>
                </a:cubicBezTo>
                <a:cubicBezTo>
                  <a:pt x="213361" y="274930"/>
                  <a:pt x="232868" y="291084"/>
                  <a:pt x="252375" y="307239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28" name="Freihandform 327"/>
          <p:cNvSpPr/>
          <p:nvPr/>
        </p:nvSpPr>
        <p:spPr>
          <a:xfrm rot="21216803" flipH="1">
            <a:off x="1507304" y="3720195"/>
            <a:ext cx="92937" cy="130100"/>
          </a:xfrm>
          <a:custGeom>
            <a:avLst/>
            <a:gdLst>
              <a:gd name="connsiteX0" fmla="*/ 132096 w 132096"/>
              <a:gd name="connsiteY0" fmla="*/ 0 h 168090"/>
              <a:gd name="connsiteX1" fmla="*/ 117465 w 132096"/>
              <a:gd name="connsiteY1" fmla="*/ 98755 h 168090"/>
              <a:gd name="connsiteX2" fmla="*/ 73574 w 132096"/>
              <a:gd name="connsiteY2" fmla="*/ 164592 h 168090"/>
              <a:gd name="connsiteX3" fmla="*/ 4080 w 132096"/>
              <a:gd name="connsiteY3" fmla="*/ 149961 h 168090"/>
              <a:gd name="connsiteX4" fmla="*/ 7737 w 132096"/>
              <a:gd name="connsiteY4" fmla="*/ 73152 h 168090"/>
              <a:gd name="connsiteX5" fmla="*/ 4080 w 132096"/>
              <a:gd name="connsiteY5" fmla="*/ 14630 h 168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96" h="168090">
                <a:moveTo>
                  <a:pt x="132096" y="0"/>
                </a:moveTo>
                <a:cubicBezTo>
                  <a:pt x="129657" y="35661"/>
                  <a:pt x="127219" y="71323"/>
                  <a:pt x="117465" y="98755"/>
                </a:cubicBezTo>
                <a:cubicBezTo>
                  <a:pt x="107711" y="126187"/>
                  <a:pt x="92472" y="156058"/>
                  <a:pt x="73574" y="164592"/>
                </a:cubicBezTo>
                <a:cubicBezTo>
                  <a:pt x="54676" y="173126"/>
                  <a:pt x="15053" y="165201"/>
                  <a:pt x="4080" y="149961"/>
                </a:cubicBezTo>
                <a:cubicBezTo>
                  <a:pt x="-6893" y="134721"/>
                  <a:pt x="7737" y="95707"/>
                  <a:pt x="7737" y="73152"/>
                </a:cubicBezTo>
                <a:cubicBezTo>
                  <a:pt x="7737" y="50597"/>
                  <a:pt x="5908" y="32613"/>
                  <a:pt x="4080" y="1463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29" name="Freihandform 328"/>
          <p:cNvSpPr/>
          <p:nvPr/>
        </p:nvSpPr>
        <p:spPr>
          <a:xfrm rot="21216803" flipH="1">
            <a:off x="1312196" y="3745999"/>
            <a:ext cx="149754" cy="288143"/>
          </a:xfrm>
          <a:custGeom>
            <a:avLst/>
            <a:gdLst>
              <a:gd name="connsiteX0" fmla="*/ 0 w 204286"/>
              <a:gd name="connsiteY0" fmla="*/ 0 h 393068"/>
              <a:gd name="connsiteX1" fmla="*/ 28963 w 204286"/>
              <a:gd name="connsiteY1" fmla="*/ 95164 h 393068"/>
              <a:gd name="connsiteX2" fmla="*/ 45513 w 204286"/>
              <a:gd name="connsiteY2" fmla="*/ 153090 h 393068"/>
              <a:gd name="connsiteX3" fmla="*/ 115852 w 204286"/>
              <a:gd name="connsiteY3" fmla="*/ 182053 h 393068"/>
              <a:gd name="connsiteX4" fmla="*/ 140677 w 204286"/>
              <a:gd name="connsiteY4" fmla="*/ 239978 h 393068"/>
              <a:gd name="connsiteX5" fmla="*/ 157227 w 204286"/>
              <a:gd name="connsiteY5" fmla="*/ 281354 h 393068"/>
              <a:gd name="connsiteX6" fmla="*/ 202740 w 204286"/>
              <a:gd name="connsiteY6" fmla="*/ 310317 h 393068"/>
              <a:gd name="connsiteX7" fmla="*/ 194465 w 204286"/>
              <a:gd name="connsiteY7" fmla="*/ 347555 h 393068"/>
              <a:gd name="connsiteX8" fmla="*/ 202740 w 204286"/>
              <a:gd name="connsiteY8" fmla="*/ 393068 h 39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4286" h="393068">
                <a:moveTo>
                  <a:pt x="0" y="0"/>
                </a:moveTo>
                <a:cubicBezTo>
                  <a:pt x="10689" y="34824"/>
                  <a:pt x="21378" y="69649"/>
                  <a:pt x="28963" y="95164"/>
                </a:cubicBezTo>
                <a:cubicBezTo>
                  <a:pt x="36548" y="120679"/>
                  <a:pt x="31032" y="138609"/>
                  <a:pt x="45513" y="153090"/>
                </a:cubicBezTo>
                <a:cubicBezTo>
                  <a:pt x="59994" y="167571"/>
                  <a:pt x="99991" y="167572"/>
                  <a:pt x="115852" y="182053"/>
                </a:cubicBezTo>
                <a:cubicBezTo>
                  <a:pt x="131713" y="196534"/>
                  <a:pt x="133781" y="223428"/>
                  <a:pt x="140677" y="239978"/>
                </a:cubicBezTo>
                <a:cubicBezTo>
                  <a:pt x="147573" y="256528"/>
                  <a:pt x="146883" y="269631"/>
                  <a:pt x="157227" y="281354"/>
                </a:cubicBezTo>
                <a:cubicBezTo>
                  <a:pt x="167571" y="293077"/>
                  <a:pt x="196534" y="299284"/>
                  <a:pt x="202740" y="310317"/>
                </a:cubicBezTo>
                <a:cubicBezTo>
                  <a:pt x="208946" y="321350"/>
                  <a:pt x="194465" y="333763"/>
                  <a:pt x="194465" y="347555"/>
                </a:cubicBezTo>
                <a:cubicBezTo>
                  <a:pt x="194465" y="361347"/>
                  <a:pt x="202740" y="393068"/>
                  <a:pt x="202740" y="393068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0" name="Freihandform 329"/>
          <p:cNvSpPr/>
          <p:nvPr/>
        </p:nvSpPr>
        <p:spPr>
          <a:xfrm rot="21216803" flipH="1">
            <a:off x="1501439" y="3728487"/>
            <a:ext cx="140063" cy="312407"/>
          </a:xfrm>
          <a:custGeom>
            <a:avLst/>
            <a:gdLst>
              <a:gd name="connsiteX0" fmla="*/ 186260 w 191067"/>
              <a:gd name="connsiteY0" fmla="*/ 0 h 426168"/>
              <a:gd name="connsiteX1" fmla="*/ 190398 w 191067"/>
              <a:gd name="connsiteY1" fmla="*/ 57926 h 426168"/>
              <a:gd name="connsiteX2" fmla="*/ 173847 w 191067"/>
              <a:gd name="connsiteY2" fmla="*/ 119989 h 426168"/>
              <a:gd name="connsiteX3" fmla="*/ 169710 w 191067"/>
              <a:gd name="connsiteY3" fmla="*/ 182052 h 426168"/>
              <a:gd name="connsiteX4" fmla="*/ 120059 w 191067"/>
              <a:gd name="connsiteY4" fmla="*/ 211015 h 426168"/>
              <a:gd name="connsiteX5" fmla="*/ 78684 w 191067"/>
              <a:gd name="connsiteY5" fmla="*/ 235840 h 426168"/>
              <a:gd name="connsiteX6" fmla="*/ 66271 w 191067"/>
              <a:gd name="connsiteY6" fmla="*/ 277216 h 426168"/>
              <a:gd name="connsiteX7" fmla="*/ 33171 w 191067"/>
              <a:gd name="connsiteY7" fmla="*/ 326867 h 426168"/>
              <a:gd name="connsiteX8" fmla="*/ 29033 w 191067"/>
              <a:gd name="connsiteY8" fmla="*/ 364105 h 426168"/>
              <a:gd name="connsiteX9" fmla="*/ 12483 w 191067"/>
              <a:gd name="connsiteY9" fmla="*/ 397205 h 426168"/>
              <a:gd name="connsiteX10" fmla="*/ 70 w 191067"/>
              <a:gd name="connsiteY10" fmla="*/ 417893 h 426168"/>
              <a:gd name="connsiteX11" fmla="*/ 8345 w 191067"/>
              <a:gd name="connsiteY11" fmla="*/ 426168 h 42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1067" h="426168">
                <a:moveTo>
                  <a:pt x="186260" y="0"/>
                </a:moveTo>
                <a:cubicBezTo>
                  <a:pt x="189363" y="18964"/>
                  <a:pt x="192467" y="37928"/>
                  <a:pt x="190398" y="57926"/>
                </a:cubicBezTo>
                <a:cubicBezTo>
                  <a:pt x="188329" y="77924"/>
                  <a:pt x="177295" y="99301"/>
                  <a:pt x="173847" y="119989"/>
                </a:cubicBezTo>
                <a:cubicBezTo>
                  <a:pt x="170399" y="140677"/>
                  <a:pt x="178675" y="166881"/>
                  <a:pt x="169710" y="182052"/>
                </a:cubicBezTo>
                <a:cubicBezTo>
                  <a:pt x="160745" y="197223"/>
                  <a:pt x="120059" y="211015"/>
                  <a:pt x="120059" y="211015"/>
                </a:cubicBezTo>
                <a:cubicBezTo>
                  <a:pt x="104888" y="219980"/>
                  <a:pt x="87649" y="224807"/>
                  <a:pt x="78684" y="235840"/>
                </a:cubicBezTo>
                <a:cubicBezTo>
                  <a:pt x="69719" y="246873"/>
                  <a:pt x="73856" y="262045"/>
                  <a:pt x="66271" y="277216"/>
                </a:cubicBezTo>
                <a:cubicBezTo>
                  <a:pt x="58685" y="292387"/>
                  <a:pt x="39377" y="312386"/>
                  <a:pt x="33171" y="326867"/>
                </a:cubicBezTo>
                <a:cubicBezTo>
                  <a:pt x="26965" y="341349"/>
                  <a:pt x="32481" y="352382"/>
                  <a:pt x="29033" y="364105"/>
                </a:cubicBezTo>
                <a:cubicBezTo>
                  <a:pt x="25585" y="375828"/>
                  <a:pt x="17310" y="388240"/>
                  <a:pt x="12483" y="397205"/>
                </a:cubicBezTo>
                <a:cubicBezTo>
                  <a:pt x="7656" y="406170"/>
                  <a:pt x="760" y="413066"/>
                  <a:pt x="70" y="417893"/>
                </a:cubicBezTo>
                <a:cubicBezTo>
                  <a:pt x="-620" y="422720"/>
                  <a:pt x="3862" y="424444"/>
                  <a:pt x="8345" y="426168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1" name="Freihandform 330"/>
          <p:cNvSpPr/>
          <p:nvPr/>
        </p:nvSpPr>
        <p:spPr>
          <a:xfrm rot="21216803" flipH="1">
            <a:off x="1382156" y="3747297"/>
            <a:ext cx="97553" cy="321507"/>
          </a:xfrm>
          <a:custGeom>
            <a:avLst/>
            <a:gdLst>
              <a:gd name="connsiteX0" fmla="*/ 12844 w 133076"/>
              <a:gd name="connsiteY0" fmla="*/ 0 h 438581"/>
              <a:gd name="connsiteX1" fmla="*/ 431 w 133076"/>
              <a:gd name="connsiteY1" fmla="*/ 49651 h 438581"/>
              <a:gd name="connsiteX2" fmla="*/ 4569 w 133076"/>
              <a:gd name="connsiteY2" fmla="*/ 99302 h 438581"/>
              <a:gd name="connsiteX3" fmla="*/ 21119 w 133076"/>
              <a:gd name="connsiteY3" fmla="*/ 140677 h 438581"/>
              <a:gd name="connsiteX4" fmla="*/ 58357 w 133076"/>
              <a:gd name="connsiteY4" fmla="*/ 194465 h 438581"/>
              <a:gd name="connsiteX5" fmla="*/ 91457 w 133076"/>
              <a:gd name="connsiteY5" fmla="*/ 215153 h 438581"/>
              <a:gd name="connsiteX6" fmla="*/ 91457 w 133076"/>
              <a:gd name="connsiteY6" fmla="*/ 256529 h 438581"/>
              <a:gd name="connsiteX7" fmla="*/ 108008 w 133076"/>
              <a:gd name="connsiteY7" fmla="*/ 289629 h 438581"/>
              <a:gd name="connsiteX8" fmla="*/ 132833 w 133076"/>
              <a:gd name="connsiteY8" fmla="*/ 314455 h 438581"/>
              <a:gd name="connsiteX9" fmla="*/ 120420 w 133076"/>
              <a:gd name="connsiteY9" fmla="*/ 376518 h 438581"/>
              <a:gd name="connsiteX10" fmla="*/ 116283 w 133076"/>
              <a:gd name="connsiteY10" fmla="*/ 405481 h 438581"/>
              <a:gd name="connsiteX11" fmla="*/ 112145 w 133076"/>
              <a:gd name="connsiteY11" fmla="*/ 430306 h 438581"/>
              <a:gd name="connsiteX12" fmla="*/ 120420 w 133076"/>
              <a:gd name="connsiteY12" fmla="*/ 438581 h 438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3076" h="438581">
                <a:moveTo>
                  <a:pt x="12844" y="0"/>
                </a:moveTo>
                <a:cubicBezTo>
                  <a:pt x="7327" y="16550"/>
                  <a:pt x="1810" y="33101"/>
                  <a:pt x="431" y="49651"/>
                </a:cubicBezTo>
                <a:cubicBezTo>
                  <a:pt x="-948" y="66201"/>
                  <a:pt x="1121" y="84131"/>
                  <a:pt x="4569" y="99302"/>
                </a:cubicBezTo>
                <a:cubicBezTo>
                  <a:pt x="8017" y="114473"/>
                  <a:pt x="12154" y="124817"/>
                  <a:pt x="21119" y="140677"/>
                </a:cubicBezTo>
                <a:cubicBezTo>
                  <a:pt x="30084" y="156537"/>
                  <a:pt x="46634" y="182053"/>
                  <a:pt x="58357" y="194465"/>
                </a:cubicBezTo>
                <a:cubicBezTo>
                  <a:pt x="70080" y="206877"/>
                  <a:pt x="85940" y="204809"/>
                  <a:pt x="91457" y="215153"/>
                </a:cubicBezTo>
                <a:cubicBezTo>
                  <a:pt x="96974" y="225497"/>
                  <a:pt x="88699" y="244116"/>
                  <a:pt x="91457" y="256529"/>
                </a:cubicBezTo>
                <a:cubicBezTo>
                  <a:pt x="94215" y="268942"/>
                  <a:pt x="101112" y="279975"/>
                  <a:pt x="108008" y="289629"/>
                </a:cubicBezTo>
                <a:cubicBezTo>
                  <a:pt x="114904" y="299283"/>
                  <a:pt x="130764" y="299974"/>
                  <a:pt x="132833" y="314455"/>
                </a:cubicBezTo>
                <a:cubicBezTo>
                  <a:pt x="134902" y="328936"/>
                  <a:pt x="123178" y="361347"/>
                  <a:pt x="120420" y="376518"/>
                </a:cubicBezTo>
                <a:cubicBezTo>
                  <a:pt x="117662" y="391689"/>
                  <a:pt x="117662" y="396516"/>
                  <a:pt x="116283" y="405481"/>
                </a:cubicBezTo>
                <a:cubicBezTo>
                  <a:pt x="114904" y="414446"/>
                  <a:pt x="111456" y="424789"/>
                  <a:pt x="112145" y="430306"/>
                </a:cubicBezTo>
                <a:cubicBezTo>
                  <a:pt x="112835" y="435823"/>
                  <a:pt x="116627" y="437202"/>
                  <a:pt x="120420" y="438581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2" name="Freihandform 331"/>
          <p:cNvSpPr/>
          <p:nvPr/>
        </p:nvSpPr>
        <p:spPr>
          <a:xfrm rot="21216803" flipH="1">
            <a:off x="1480087" y="3890125"/>
            <a:ext cx="68608" cy="181985"/>
          </a:xfrm>
          <a:custGeom>
            <a:avLst/>
            <a:gdLst>
              <a:gd name="connsiteX0" fmla="*/ 0 w 93591"/>
              <a:gd name="connsiteY0" fmla="*/ 0 h 248254"/>
              <a:gd name="connsiteX1" fmla="*/ 37238 w 93591"/>
              <a:gd name="connsiteY1" fmla="*/ 53788 h 248254"/>
              <a:gd name="connsiteX2" fmla="*/ 45513 w 93591"/>
              <a:gd name="connsiteY2" fmla="*/ 111714 h 248254"/>
              <a:gd name="connsiteX3" fmla="*/ 91026 w 93591"/>
              <a:gd name="connsiteY3" fmla="*/ 136539 h 248254"/>
              <a:gd name="connsiteX4" fmla="*/ 86889 w 93591"/>
              <a:gd name="connsiteY4" fmla="*/ 190328 h 248254"/>
              <a:gd name="connsiteX5" fmla="*/ 78614 w 93591"/>
              <a:gd name="connsiteY5" fmla="*/ 223428 h 248254"/>
              <a:gd name="connsiteX6" fmla="*/ 86889 w 93591"/>
              <a:gd name="connsiteY6" fmla="*/ 248254 h 24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591" h="248254">
                <a:moveTo>
                  <a:pt x="0" y="0"/>
                </a:moveTo>
                <a:cubicBezTo>
                  <a:pt x="14826" y="17584"/>
                  <a:pt x="29653" y="35169"/>
                  <a:pt x="37238" y="53788"/>
                </a:cubicBezTo>
                <a:cubicBezTo>
                  <a:pt x="44823" y="72407"/>
                  <a:pt x="36548" y="97922"/>
                  <a:pt x="45513" y="111714"/>
                </a:cubicBezTo>
                <a:cubicBezTo>
                  <a:pt x="54478" y="125506"/>
                  <a:pt x="84130" y="123437"/>
                  <a:pt x="91026" y="136539"/>
                </a:cubicBezTo>
                <a:cubicBezTo>
                  <a:pt x="97922" y="149641"/>
                  <a:pt x="88958" y="175847"/>
                  <a:pt x="86889" y="190328"/>
                </a:cubicBezTo>
                <a:cubicBezTo>
                  <a:pt x="84820" y="204809"/>
                  <a:pt x="78614" y="213774"/>
                  <a:pt x="78614" y="223428"/>
                </a:cubicBezTo>
                <a:cubicBezTo>
                  <a:pt x="78614" y="233082"/>
                  <a:pt x="82751" y="240668"/>
                  <a:pt x="86889" y="248254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3" name="Freihandform 332"/>
          <p:cNvSpPr/>
          <p:nvPr/>
        </p:nvSpPr>
        <p:spPr>
          <a:xfrm rot="21216803" flipH="1">
            <a:off x="1518579" y="3968173"/>
            <a:ext cx="64683" cy="97059"/>
          </a:xfrm>
          <a:custGeom>
            <a:avLst/>
            <a:gdLst>
              <a:gd name="connsiteX0" fmla="*/ 70405 w 70405"/>
              <a:gd name="connsiteY0" fmla="*/ 0 h 132402"/>
              <a:gd name="connsiteX1" fmla="*/ 33167 w 70405"/>
              <a:gd name="connsiteY1" fmla="*/ 41376 h 132402"/>
              <a:gd name="connsiteX2" fmla="*/ 24892 w 70405"/>
              <a:gd name="connsiteY2" fmla="*/ 78614 h 132402"/>
              <a:gd name="connsiteX3" fmla="*/ 8342 w 70405"/>
              <a:gd name="connsiteY3" fmla="*/ 99302 h 132402"/>
              <a:gd name="connsiteX4" fmla="*/ 66 w 70405"/>
              <a:gd name="connsiteY4" fmla="*/ 115852 h 132402"/>
              <a:gd name="connsiteX5" fmla="*/ 12479 w 70405"/>
              <a:gd name="connsiteY5" fmla="*/ 132402 h 13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405" h="132402">
                <a:moveTo>
                  <a:pt x="70405" y="0"/>
                </a:moveTo>
                <a:cubicBezTo>
                  <a:pt x="55579" y="14137"/>
                  <a:pt x="40753" y="28274"/>
                  <a:pt x="33167" y="41376"/>
                </a:cubicBezTo>
                <a:cubicBezTo>
                  <a:pt x="25581" y="54478"/>
                  <a:pt x="29029" y="68960"/>
                  <a:pt x="24892" y="78614"/>
                </a:cubicBezTo>
                <a:cubicBezTo>
                  <a:pt x="20755" y="88268"/>
                  <a:pt x="12480" y="93096"/>
                  <a:pt x="8342" y="99302"/>
                </a:cubicBezTo>
                <a:cubicBezTo>
                  <a:pt x="4204" y="105508"/>
                  <a:pt x="-624" y="110335"/>
                  <a:pt x="66" y="115852"/>
                </a:cubicBezTo>
                <a:cubicBezTo>
                  <a:pt x="755" y="121369"/>
                  <a:pt x="6617" y="126885"/>
                  <a:pt x="12479" y="132402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4" name="Freihandform 333"/>
          <p:cNvSpPr/>
          <p:nvPr/>
        </p:nvSpPr>
        <p:spPr>
          <a:xfrm rot="21216803" flipH="1">
            <a:off x="1642729" y="3723634"/>
            <a:ext cx="107245" cy="187103"/>
          </a:xfrm>
          <a:custGeom>
            <a:avLst/>
            <a:gdLst>
              <a:gd name="connsiteX0" fmla="*/ 144814 w 146298"/>
              <a:gd name="connsiteY0" fmla="*/ 0 h 240438"/>
              <a:gd name="connsiteX1" fmla="*/ 140677 w 146298"/>
              <a:gd name="connsiteY1" fmla="*/ 66201 h 240438"/>
              <a:gd name="connsiteX2" fmla="*/ 99301 w 146298"/>
              <a:gd name="connsiteY2" fmla="*/ 132402 h 240438"/>
              <a:gd name="connsiteX3" fmla="*/ 74476 w 146298"/>
              <a:gd name="connsiteY3" fmla="*/ 177915 h 240438"/>
              <a:gd name="connsiteX4" fmla="*/ 28963 w 146298"/>
              <a:gd name="connsiteY4" fmla="*/ 206878 h 240438"/>
              <a:gd name="connsiteX5" fmla="*/ 12413 w 146298"/>
              <a:gd name="connsiteY5" fmla="*/ 235841 h 240438"/>
              <a:gd name="connsiteX6" fmla="*/ 0 w 146298"/>
              <a:gd name="connsiteY6" fmla="*/ 239978 h 24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298" h="240438">
                <a:moveTo>
                  <a:pt x="144814" y="0"/>
                </a:moveTo>
                <a:cubicBezTo>
                  <a:pt x="146538" y="22067"/>
                  <a:pt x="148263" y="44134"/>
                  <a:pt x="140677" y="66201"/>
                </a:cubicBezTo>
                <a:cubicBezTo>
                  <a:pt x="133091" y="88268"/>
                  <a:pt x="110334" y="113783"/>
                  <a:pt x="99301" y="132402"/>
                </a:cubicBezTo>
                <a:cubicBezTo>
                  <a:pt x="88268" y="151021"/>
                  <a:pt x="86199" y="165503"/>
                  <a:pt x="74476" y="177915"/>
                </a:cubicBezTo>
                <a:cubicBezTo>
                  <a:pt x="62753" y="190327"/>
                  <a:pt x="39307" y="197224"/>
                  <a:pt x="28963" y="206878"/>
                </a:cubicBezTo>
                <a:cubicBezTo>
                  <a:pt x="18619" y="216532"/>
                  <a:pt x="17240" y="230324"/>
                  <a:pt x="12413" y="235841"/>
                </a:cubicBezTo>
                <a:cubicBezTo>
                  <a:pt x="7586" y="241358"/>
                  <a:pt x="3793" y="240668"/>
                  <a:pt x="0" y="239978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5" name="Freihandform 334"/>
          <p:cNvSpPr/>
          <p:nvPr/>
        </p:nvSpPr>
        <p:spPr>
          <a:xfrm rot="21216803" flipH="1">
            <a:off x="1691506" y="3857884"/>
            <a:ext cx="33515" cy="113263"/>
          </a:xfrm>
          <a:custGeom>
            <a:avLst/>
            <a:gdLst>
              <a:gd name="connsiteX0" fmla="*/ 16551 w 28985"/>
              <a:gd name="connsiteY0" fmla="*/ 0 h 140854"/>
              <a:gd name="connsiteX1" fmla="*/ 12413 w 28985"/>
              <a:gd name="connsiteY1" fmla="*/ 66201 h 140854"/>
              <a:gd name="connsiteX2" fmla="*/ 28963 w 28985"/>
              <a:gd name="connsiteY2" fmla="*/ 111714 h 140854"/>
              <a:gd name="connsiteX3" fmla="*/ 8275 w 28985"/>
              <a:gd name="connsiteY3" fmla="*/ 136539 h 140854"/>
              <a:gd name="connsiteX4" fmla="*/ 0 w 28985"/>
              <a:gd name="connsiteY4" fmla="*/ 140677 h 14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85" h="140854">
                <a:moveTo>
                  <a:pt x="16551" y="0"/>
                </a:moveTo>
                <a:cubicBezTo>
                  <a:pt x="13447" y="23791"/>
                  <a:pt x="10344" y="47582"/>
                  <a:pt x="12413" y="66201"/>
                </a:cubicBezTo>
                <a:cubicBezTo>
                  <a:pt x="14482" y="84820"/>
                  <a:pt x="29653" y="99991"/>
                  <a:pt x="28963" y="111714"/>
                </a:cubicBezTo>
                <a:cubicBezTo>
                  <a:pt x="28273" y="123437"/>
                  <a:pt x="13102" y="131712"/>
                  <a:pt x="8275" y="136539"/>
                </a:cubicBezTo>
                <a:cubicBezTo>
                  <a:pt x="3448" y="141366"/>
                  <a:pt x="1724" y="141021"/>
                  <a:pt x="0" y="140677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336" name="Freihandform 335"/>
          <p:cNvSpPr/>
          <p:nvPr/>
        </p:nvSpPr>
        <p:spPr>
          <a:xfrm rot="21216803" flipH="1">
            <a:off x="1615890" y="3729511"/>
            <a:ext cx="54595" cy="279043"/>
          </a:xfrm>
          <a:custGeom>
            <a:avLst/>
            <a:gdLst>
              <a:gd name="connsiteX0" fmla="*/ 66200 w 74476"/>
              <a:gd name="connsiteY0" fmla="*/ 0 h 380656"/>
              <a:gd name="connsiteX1" fmla="*/ 62063 w 74476"/>
              <a:gd name="connsiteY1" fmla="*/ 78614 h 380656"/>
              <a:gd name="connsiteX2" fmla="*/ 41375 w 74476"/>
              <a:gd name="connsiteY2" fmla="*/ 144815 h 380656"/>
              <a:gd name="connsiteX3" fmla="*/ 74476 w 74476"/>
              <a:gd name="connsiteY3" fmla="*/ 186190 h 380656"/>
              <a:gd name="connsiteX4" fmla="*/ 41375 w 74476"/>
              <a:gd name="connsiteY4" fmla="*/ 248254 h 380656"/>
              <a:gd name="connsiteX5" fmla="*/ 4137 w 74476"/>
              <a:gd name="connsiteY5" fmla="*/ 268942 h 380656"/>
              <a:gd name="connsiteX6" fmla="*/ 8275 w 74476"/>
              <a:gd name="connsiteY6" fmla="*/ 322730 h 380656"/>
              <a:gd name="connsiteX7" fmla="*/ 0 w 74476"/>
              <a:gd name="connsiteY7" fmla="*/ 380656 h 38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476" h="380656">
                <a:moveTo>
                  <a:pt x="66200" y="0"/>
                </a:moveTo>
                <a:cubicBezTo>
                  <a:pt x="66200" y="27239"/>
                  <a:pt x="66201" y="54478"/>
                  <a:pt x="62063" y="78614"/>
                </a:cubicBezTo>
                <a:cubicBezTo>
                  <a:pt x="57925" y="102750"/>
                  <a:pt x="39306" y="126886"/>
                  <a:pt x="41375" y="144815"/>
                </a:cubicBezTo>
                <a:cubicBezTo>
                  <a:pt x="43444" y="162744"/>
                  <a:pt x="74476" y="168950"/>
                  <a:pt x="74476" y="186190"/>
                </a:cubicBezTo>
                <a:cubicBezTo>
                  <a:pt x="74476" y="203430"/>
                  <a:pt x="53098" y="234462"/>
                  <a:pt x="41375" y="248254"/>
                </a:cubicBezTo>
                <a:cubicBezTo>
                  <a:pt x="29652" y="262046"/>
                  <a:pt x="9654" y="256529"/>
                  <a:pt x="4137" y="268942"/>
                </a:cubicBezTo>
                <a:cubicBezTo>
                  <a:pt x="-1380" y="281355"/>
                  <a:pt x="8964" y="304111"/>
                  <a:pt x="8275" y="322730"/>
                </a:cubicBezTo>
                <a:cubicBezTo>
                  <a:pt x="7585" y="341349"/>
                  <a:pt x="3792" y="361002"/>
                  <a:pt x="0" y="380656"/>
                </a:cubicBez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grpSp>
        <p:nvGrpSpPr>
          <p:cNvPr id="337" name="Gruppierung 336"/>
          <p:cNvGrpSpPr/>
          <p:nvPr/>
        </p:nvGrpSpPr>
        <p:grpSpPr>
          <a:xfrm rot="891009">
            <a:off x="1088651" y="3479104"/>
            <a:ext cx="897363" cy="739005"/>
            <a:chOff x="-175926" y="3339970"/>
            <a:chExt cx="1224136" cy="1008112"/>
          </a:xfrm>
        </p:grpSpPr>
        <p:sp>
          <p:nvSpPr>
            <p:cNvPr id="338" name="Halbbogen 337"/>
            <p:cNvSpPr/>
            <p:nvPr/>
          </p:nvSpPr>
          <p:spPr>
            <a:xfrm rot="9936138" flipH="1">
              <a:off x="-175926" y="3339970"/>
              <a:ext cx="1224136" cy="1008112"/>
            </a:xfrm>
            <a:prstGeom prst="blockArc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339" name="Gruppierung 338"/>
            <p:cNvGrpSpPr/>
            <p:nvPr/>
          </p:nvGrpSpPr>
          <p:grpSpPr>
            <a:xfrm>
              <a:off x="-123797" y="3773263"/>
              <a:ext cx="1157652" cy="571977"/>
              <a:chOff x="-123797" y="3773263"/>
              <a:chExt cx="1157652" cy="571977"/>
            </a:xfrm>
          </p:grpSpPr>
          <p:sp>
            <p:nvSpPr>
              <p:cNvPr id="340" name="Freihandform 339"/>
              <p:cNvSpPr/>
              <p:nvPr/>
            </p:nvSpPr>
            <p:spPr>
              <a:xfrm rot="21216803" flipH="1">
                <a:off x="792990" y="3773263"/>
                <a:ext cx="240865" cy="51433"/>
              </a:xfrm>
              <a:custGeom>
                <a:avLst/>
                <a:gdLst>
                  <a:gd name="connsiteX0" fmla="*/ 240865 w 240865"/>
                  <a:gd name="connsiteY0" fmla="*/ 36379 h 51433"/>
                  <a:gd name="connsiteX1" fmla="*/ 162284 w 240865"/>
                  <a:gd name="connsiteY1" fmla="*/ 10185 h 51433"/>
                  <a:gd name="connsiteX2" fmla="*/ 117040 w 240865"/>
                  <a:gd name="connsiteY2" fmla="*/ 50666 h 51433"/>
                  <a:gd name="connsiteX3" fmla="*/ 59890 w 240865"/>
                  <a:gd name="connsiteY3" fmla="*/ 33998 h 51433"/>
                  <a:gd name="connsiteX4" fmla="*/ 36078 w 240865"/>
                  <a:gd name="connsiteY4" fmla="*/ 660 h 51433"/>
                  <a:gd name="connsiteX5" fmla="*/ 5121 w 240865"/>
                  <a:gd name="connsiteY5" fmla="*/ 12566 h 51433"/>
                  <a:gd name="connsiteX6" fmla="*/ 359 w 240865"/>
                  <a:gd name="connsiteY6" fmla="*/ 22091 h 51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0865" h="51433">
                    <a:moveTo>
                      <a:pt x="240865" y="36379"/>
                    </a:moveTo>
                    <a:cubicBezTo>
                      <a:pt x="211893" y="22091"/>
                      <a:pt x="182921" y="7804"/>
                      <a:pt x="162284" y="10185"/>
                    </a:cubicBezTo>
                    <a:cubicBezTo>
                      <a:pt x="141646" y="12566"/>
                      <a:pt x="134106" y="46697"/>
                      <a:pt x="117040" y="50666"/>
                    </a:cubicBezTo>
                    <a:cubicBezTo>
                      <a:pt x="99974" y="54635"/>
                      <a:pt x="73384" y="42332"/>
                      <a:pt x="59890" y="33998"/>
                    </a:cubicBezTo>
                    <a:cubicBezTo>
                      <a:pt x="46396" y="25664"/>
                      <a:pt x="45206" y="4232"/>
                      <a:pt x="36078" y="660"/>
                    </a:cubicBezTo>
                    <a:cubicBezTo>
                      <a:pt x="26950" y="-2912"/>
                      <a:pt x="11074" y="8994"/>
                      <a:pt x="5121" y="12566"/>
                    </a:cubicBezTo>
                    <a:cubicBezTo>
                      <a:pt x="-832" y="16138"/>
                      <a:pt x="-237" y="19114"/>
                      <a:pt x="359" y="22091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Freihandform 340"/>
              <p:cNvSpPr/>
              <p:nvPr/>
            </p:nvSpPr>
            <p:spPr>
              <a:xfrm rot="21216803" flipH="1">
                <a:off x="785031" y="3851550"/>
                <a:ext cx="230981" cy="52887"/>
              </a:xfrm>
              <a:custGeom>
                <a:avLst/>
                <a:gdLst>
                  <a:gd name="connsiteX0" fmla="*/ 230981 w 230981"/>
                  <a:gd name="connsiteY0" fmla="*/ 7643 h 52887"/>
                  <a:gd name="connsiteX1" fmla="*/ 173831 w 230981"/>
                  <a:gd name="connsiteY1" fmla="*/ 2880 h 52887"/>
                  <a:gd name="connsiteX2" fmla="*/ 157162 w 230981"/>
                  <a:gd name="connsiteY2" fmla="*/ 17168 h 52887"/>
                  <a:gd name="connsiteX3" fmla="*/ 100012 w 230981"/>
                  <a:gd name="connsiteY3" fmla="*/ 17168 h 52887"/>
                  <a:gd name="connsiteX4" fmla="*/ 64293 w 230981"/>
                  <a:gd name="connsiteY4" fmla="*/ 7643 h 52887"/>
                  <a:gd name="connsiteX5" fmla="*/ 40481 w 230981"/>
                  <a:gd name="connsiteY5" fmla="*/ 499 h 52887"/>
                  <a:gd name="connsiteX6" fmla="*/ 16668 w 230981"/>
                  <a:gd name="connsiteY6" fmla="*/ 21930 h 52887"/>
                  <a:gd name="connsiteX7" fmla="*/ 11906 w 230981"/>
                  <a:gd name="connsiteY7" fmla="*/ 38599 h 52887"/>
                  <a:gd name="connsiteX8" fmla="*/ 0 w 230981"/>
                  <a:gd name="connsiteY8" fmla="*/ 52887 h 52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0981" h="52887">
                    <a:moveTo>
                      <a:pt x="230981" y="7643"/>
                    </a:moveTo>
                    <a:cubicBezTo>
                      <a:pt x="208557" y="4468"/>
                      <a:pt x="186134" y="1293"/>
                      <a:pt x="173831" y="2880"/>
                    </a:cubicBezTo>
                    <a:cubicBezTo>
                      <a:pt x="161528" y="4467"/>
                      <a:pt x="169465" y="14787"/>
                      <a:pt x="157162" y="17168"/>
                    </a:cubicBezTo>
                    <a:cubicBezTo>
                      <a:pt x="144859" y="19549"/>
                      <a:pt x="115490" y="18756"/>
                      <a:pt x="100012" y="17168"/>
                    </a:cubicBezTo>
                    <a:cubicBezTo>
                      <a:pt x="84534" y="15581"/>
                      <a:pt x="74215" y="10421"/>
                      <a:pt x="64293" y="7643"/>
                    </a:cubicBezTo>
                    <a:cubicBezTo>
                      <a:pt x="54371" y="4865"/>
                      <a:pt x="48418" y="-1882"/>
                      <a:pt x="40481" y="499"/>
                    </a:cubicBezTo>
                    <a:cubicBezTo>
                      <a:pt x="32544" y="2880"/>
                      <a:pt x="21430" y="15580"/>
                      <a:pt x="16668" y="21930"/>
                    </a:cubicBezTo>
                    <a:cubicBezTo>
                      <a:pt x="11906" y="28280"/>
                      <a:pt x="14684" y="33440"/>
                      <a:pt x="11906" y="38599"/>
                    </a:cubicBezTo>
                    <a:cubicBezTo>
                      <a:pt x="9128" y="43758"/>
                      <a:pt x="4564" y="48322"/>
                      <a:pt x="0" y="52887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Freihandform 341"/>
              <p:cNvSpPr/>
              <p:nvPr/>
            </p:nvSpPr>
            <p:spPr>
              <a:xfrm rot="21216803" flipH="1">
                <a:off x="926475" y="3862149"/>
                <a:ext cx="50915" cy="144991"/>
              </a:xfrm>
              <a:custGeom>
                <a:avLst/>
                <a:gdLst>
                  <a:gd name="connsiteX0" fmla="*/ 47625 w 47625"/>
                  <a:gd name="connsiteY0" fmla="*/ 0 h 115216"/>
                  <a:gd name="connsiteX1" fmla="*/ 11907 w 47625"/>
                  <a:gd name="connsiteY1" fmla="*/ 66675 h 115216"/>
                  <a:gd name="connsiteX2" fmla="*/ 26194 w 47625"/>
                  <a:gd name="connsiteY2" fmla="*/ 104775 h 115216"/>
                  <a:gd name="connsiteX3" fmla="*/ 4763 w 47625"/>
                  <a:gd name="connsiteY3" fmla="*/ 114300 h 115216"/>
                  <a:gd name="connsiteX4" fmla="*/ 0 w 47625"/>
                  <a:gd name="connsiteY4" fmla="*/ 114300 h 115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625" h="115216">
                    <a:moveTo>
                      <a:pt x="47625" y="0"/>
                    </a:moveTo>
                    <a:cubicBezTo>
                      <a:pt x="31552" y="24606"/>
                      <a:pt x="15479" y="49213"/>
                      <a:pt x="11907" y="66675"/>
                    </a:cubicBezTo>
                    <a:cubicBezTo>
                      <a:pt x="8335" y="84138"/>
                      <a:pt x="27385" y="96837"/>
                      <a:pt x="26194" y="104775"/>
                    </a:cubicBezTo>
                    <a:cubicBezTo>
                      <a:pt x="25003" y="112713"/>
                      <a:pt x="9129" y="112713"/>
                      <a:pt x="4763" y="114300"/>
                    </a:cubicBezTo>
                    <a:cubicBezTo>
                      <a:pt x="397" y="115887"/>
                      <a:pt x="198" y="115093"/>
                      <a:pt x="0" y="114300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Freihandform 342"/>
              <p:cNvSpPr/>
              <p:nvPr/>
            </p:nvSpPr>
            <p:spPr>
              <a:xfrm rot="21216803" flipH="1">
                <a:off x="737823" y="3934315"/>
                <a:ext cx="219075" cy="114852"/>
              </a:xfrm>
              <a:custGeom>
                <a:avLst/>
                <a:gdLst>
                  <a:gd name="connsiteX0" fmla="*/ 219075 w 219075"/>
                  <a:gd name="connsiteY0" fmla="*/ 12458 h 114852"/>
                  <a:gd name="connsiteX1" fmla="*/ 135731 w 219075"/>
                  <a:gd name="connsiteY1" fmla="*/ 17221 h 114852"/>
                  <a:gd name="connsiteX2" fmla="*/ 64294 w 219075"/>
                  <a:gd name="connsiteY2" fmla="*/ 552 h 114852"/>
                  <a:gd name="connsiteX3" fmla="*/ 57150 w 219075"/>
                  <a:gd name="connsiteY3" fmla="*/ 41033 h 114852"/>
                  <a:gd name="connsiteX4" fmla="*/ 42863 w 219075"/>
                  <a:gd name="connsiteY4" fmla="*/ 88658 h 114852"/>
                  <a:gd name="connsiteX5" fmla="*/ 7144 w 219075"/>
                  <a:gd name="connsiteY5" fmla="*/ 102946 h 114852"/>
                  <a:gd name="connsiteX6" fmla="*/ 0 w 219075"/>
                  <a:gd name="connsiteY6" fmla="*/ 114852 h 114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9075" h="114852">
                    <a:moveTo>
                      <a:pt x="219075" y="12458"/>
                    </a:moveTo>
                    <a:cubicBezTo>
                      <a:pt x="190301" y="15831"/>
                      <a:pt x="161528" y="19205"/>
                      <a:pt x="135731" y="17221"/>
                    </a:cubicBezTo>
                    <a:cubicBezTo>
                      <a:pt x="109934" y="15237"/>
                      <a:pt x="77391" y="-3417"/>
                      <a:pt x="64294" y="552"/>
                    </a:cubicBezTo>
                    <a:cubicBezTo>
                      <a:pt x="51197" y="4521"/>
                      <a:pt x="60722" y="26349"/>
                      <a:pt x="57150" y="41033"/>
                    </a:cubicBezTo>
                    <a:cubicBezTo>
                      <a:pt x="53578" y="55717"/>
                      <a:pt x="51197" y="78339"/>
                      <a:pt x="42863" y="88658"/>
                    </a:cubicBezTo>
                    <a:cubicBezTo>
                      <a:pt x="34529" y="98977"/>
                      <a:pt x="14288" y="98580"/>
                      <a:pt x="7144" y="102946"/>
                    </a:cubicBezTo>
                    <a:cubicBezTo>
                      <a:pt x="0" y="107312"/>
                      <a:pt x="0" y="111082"/>
                      <a:pt x="0" y="114852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Freihandform 343"/>
              <p:cNvSpPr/>
              <p:nvPr/>
            </p:nvSpPr>
            <p:spPr>
              <a:xfrm rot="21216803" flipH="1">
                <a:off x="963928" y="3809706"/>
                <a:ext cx="64293" cy="45719"/>
              </a:xfrm>
              <a:custGeom>
                <a:avLst/>
                <a:gdLst>
                  <a:gd name="connsiteX0" fmla="*/ 40481 w 40481"/>
                  <a:gd name="connsiteY0" fmla="*/ 0 h 47625"/>
                  <a:gd name="connsiteX1" fmla="*/ 0 w 40481"/>
                  <a:gd name="connsiteY1" fmla="*/ 47625 h 47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" h="47625">
                    <a:moveTo>
                      <a:pt x="40481" y="0"/>
                    </a:moveTo>
                    <a:lnTo>
                      <a:pt x="0" y="47625"/>
                    </a:ln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Freihandform 344"/>
              <p:cNvSpPr/>
              <p:nvPr/>
            </p:nvSpPr>
            <p:spPr>
              <a:xfrm rot="21216803" flipH="1">
                <a:off x="746163" y="3959687"/>
                <a:ext cx="65300" cy="233362"/>
              </a:xfrm>
              <a:custGeom>
                <a:avLst/>
                <a:gdLst>
                  <a:gd name="connsiteX0" fmla="*/ 64652 w 65300"/>
                  <a:gd name="connsiteY0" fmla="*/ 0 h 233362"/>
                  <a:gd name="connsiteX1" fmla="*/ 62271 w 65300"/>
                  <a:gd name="connsiteY1" fmla="*/ 69056 h 233362"/>
                  <a:gd name="connsiteX2" fmla="*/ 40840 w 65300"/>
                  <a:gd name="connsiteY2" fmla="*/ 104775 h 233362"/>
                  <a:gd name="connsiteX3" fmla="*/ 55127 w 65300"/>
                  <a:gd name="connsiteY3" fmla="*/ 150019 h 233362"/>
                  <a:gd name="connsiteX4" fmla="*/ 36077 w 65300"/>
                  <a:gd name="connsiteY4" fmla="*/ 190500 h 233362"/>
                  <a:gd name="connsiteX5" fmla="*/ 5121 w 65300"/>
                  <a:gd name="connsiteY5" fmla="*/ 223837 h 233362"/>
                  <a:gd name="connsiteX6" fmla="*/ 358 w 65300"/>
                  <a:gd name="connsiteY6" fmla="*/ 233362 h 233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00" h="233362">
                    <a:moveTo>
                      <a:pt x="64652" y="0"/>
                    </a:moveTo>
                    <a:cubicBezTo>
                      <a:pt x="65446" y="25796"/>
                      <a:pt x="66240" y="51593"/>
                      <a:pt x="62271" y="69056"/>
                    </a:cubicBezTo>
                    <a:cubicBezTo>
                      <a:pt x="58302" y="86519"/>
                      <a:pt x="42031" y="91281"/>
                      <a:pt x="40840" y="104775"/>
                    </a:cubicBezTo>
                    <a:cubicBezTo>
                      <a:pt x="39649" y="118269"/>
                      <a:pt x="55921" y="135732"/>
                      <a:pt x="55127" y="150019"/>
                    </a:cubicBezTo>
                    <a:cubicBezTo>
                      <a:pt x="54333" y="164306"/>
                      <a:pt x="44411" y="178197"/>
                      <a:pt x="36077" y="190500"/>
                    </a:cubicBezTo>
                    <a:cubicBezTo>
                      <a:pt x="27743" y="202803"/>
                      <a:pt x="11074" y="216693"/>
                      <a:pt x="5121" y="223837"/>
                    </a:cubicBezTo>
                    <a:cubicBezTo>
                      <a:pt x="-832" y="230981"/>
                      <a:pt x="-237" y="232171"/>
                      <a:pt x="358" y="233362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Freihandform 345"/>
              <p:cNvSpPr/>
              <p:nvPr/>
            </p:nvSpPr>
            <p:spPr>
              <a:xfrm rot="21216803" flipH="1">
                <a:off x="745701" y="3996935"/>
                <a:ext cx="147637" cy="134360"/>
              </a:xfrm>
              <a:custGeom>
                <a:avLst/>
                <a:gdLst>
                  <a:gd name="connsiteX0" fmla="*/ 135731 w 135731"/>
                  <a:gd name="connsiteY0" fmla="*/ 10535 h 134360"/>
                  <a:gd name="connsiteX1" fmla="*/ 69056 w 135731"/>
                  <a:gd name="connsiteY1" fmla="*/ 1010 h 134360"/>
                  <a:gd name="connsiteX2" fmla="*/ 57150 w 135731"/>
                  <a:gd name="connsiteY2" fmla="*/ 31967 h 134360"/>
                  <a:gd name="connsiteX3" fmla="*/ 38100 w 135731"/>
                  <a:gd name="connsiteY3" fmla="*/ 70067 h 134360"/>
                  <a:gd name="connsiteX4" fmla="*/ 21431 w 135731"/>
                  <a:gd name="connsiteY4" fmla="*/ 74829 h 134360"/>
                  <a:gd name="connsiteX5" fmla="*/ 0 w 135731"/>
                  <a:gd name="connsiteY5" fmla="*/ 134360 h 134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5731" h="134360">
                    <a:moveTo>
                      <a:pt x="135731" y="10535"/>
                    </a:moveTo>
                    <a:cubicBezTo>
                      <a:pt x="108942" y="3986"/>
                      <a:pt x="82153" y="-2562"/>
                      <a:pt x="69056" y="1010"/>
                    </a:cubicBezTo>
                    <a:cubicBezTo>
                      <a:pt x="55959" y="4582"/>
                      <a:pt x="62309" y="20458"/>
                      <a:pt x="57150" y="31967"/>
                    </a:cubicBezTo>
                    <a:cubicBezTo>
                      <a:pt x="51991" y="43477"/>
                      <a:pt x="44053" y="62923"/>
                      <a:pt x="38100" y="70067"/>
                    </a:cubicBezTo>
                    <a:cubicBezTo>
                      <a:pt x="32147" y="77211"/>
                      <a:pt x="27781" y="64114"/>
                      <a:pt x="21431" y="74829"/>
                    </a:cubicBezTo>
                    <a:cubicBezTo>
                      <a:pt x="15081" y="85544"/>
                      <a:pt x="7540" y="109952"/>
                      <a:pt x="0" y="134360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Freihandform 346"/>
              <p:cNvSpPr/>
              <p:nvPr/>
            </p:nvSpPr>
            <p:spPr>
              <a:xfrm rot="21216803" flipH="1">
                <a:off x="841264" y="4008833"/>
                <a:ext cx="100013" cy="65389"/>
              </a:xfrm>
              <a:custGeom>
                <a:avLst/>
                <a:gdLst>
                  <a:gd name="connsiteX0" fmla="*/ 100013 w 100013"/>
                  <a:gd name="connsiteY0" fmla="*/ 21472 h 65389"/>
                  <a:gd name="connsiteX1" fmla="*/ 47625 w 100013"/>
                  <a:gd name="connsiteY1" fmla="*/ 40 h 65389"/>
                  <a:gd name="connsiteX2" fmla="*/ 33338 w 100013"/>
                  <a:gd name="connsiteY2" fmla="*/ 26234 h 65389"/>
                  <a:gd name="connsiteX3" fmla="*/ 23813 w 100013"/>
                  <a:gd name="connsiteY3" fmla="*/ 61953 h 65389"/>
                  <a:gd name="connsiteX4" fmla="*/ 0 w 100013"/>
                  <a:gd name="connsiteY4" fmla="*/ 61953 h 65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13" h="65389">
                    <a:moveTo>
                      <a:pt x="100013" y="21472"/>
                    </a:moveTo>
                    <a:cubicBezTo>
                      <a:pt x="79375" y="10359"/>
                      <a:pt x="58737" y="-754"/>
                      <a:pt x="47625" y="40"/>
                    </a:cubicBezTo>
                    <a:cubicBezTo>
                      <a:pt x="36513" y="834"/>
                      <a:pt x="37307" y="15915"/>
                      <a:pt x="33338" y="26234"/>
                    </a:cubicBezTo>
                    <a:cubicBezTo>
                      <a:pt x="29369" y="36553"/>
                      <a:pt x="29369" y="56000"/>
                      <a:pt x="23813" y="61953"/>
                    </a:cubicBezTo>
                    <a:cubicBezTo>
                      <a:pt x="18257" y="67906"/>
                      <a:pt x="9128" y="64929"/>
                      <a:pt x="0" y="61953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Freihandform 347"/>
              <p:cNvSpPr/>
              <p:nvPr/>
            </p:nvSpPr>
            <p:spPr>
              <a:xfrm rot="21216803" flipH="1">
                <a:off x="777285" y="4069746"/>
                <a:ext cx="83344" cy="85725"/>
              </a:xfrm>
              <a:custGeom>
                <a:avLst/>
                <a:gdLst>
                  <a:gd name="connsiteX0" fmla="*/ 76200 w 76200"/>
                  <a:gd name="connsiteY0" fmla="*/ 0 h 85725"/>
                  <a:gd name="connsiteX1" fmla="*/ 33337 w 76200"/>
                  <a:gd name="connsiteY1" fmla="*/ 28575 h 85725"/>
                  <a:gd name="connsiteX2" fmla="*/ 9525 w 76200"/>
                  <a:gd name="connsiteY2" fmla="*/ 59531 h 85725"/>
                  <a:gd name="connsiteX3" fmla="*/ 7144 w 76200"/>
                  <a:gd name="connsiteY3" fmla="*/ 78581 h 85725"/>
                  <a:gd name="connsiteX4" fmla="*/ 0 w 76200"/>
                  <a:gd name="connsiteY4" fmla="*/ 85725 h 85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200" h="85725">
                    <a:moveTo>
                      <a:pt x="76200" y="0"/>
                    </a:moveTo>
                    <a:cubicBezTo>
                      <a:pt x="60324" y="9326"/>
                      <a:pt x="44449" y="18653"/>
                      <a:pt x="33337" y="28575"/>
                    </a:cubicBezTo>
                    <a:cubicBezTo>
                      <a:pt x="22224" y="38497"/>
                      <a:pt x="13891" y="51197"/>
                      <a:pt x="9525" y="59531"/>
                    </a:cubicBezTo>
                    <a:cubicBezTo>
                      <a:pt x="5159" y="67865"/>
                      <a:pt x="8731" y="74215"/>
                      <a:pt x="7144" y="78581"/>
                    </a:cubicBezTo>
                    <a:cubicBezTo>
                      <a:pt x="5557" y="82947"/>
                      <a:pt x="2778" y="84336"/>
                      <a:pt x="0" y="85725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Freihandform 348"/>
              <p:cNvSpPr/>
              <p:nvPr/>
            </p:nvSpPr>
            <p:spPr>
              <a:xfrm rot="21216803" flipH="1">
                <a:off x="542174" y="4085306"/>
                <a:ext cx="69056" cy="221456"/>
              </a:xfrm>
              <a:custGeom>
                <a:avLst/>
                <a:gdLst>
                  <a:gd name="connsiteX0" fmla="*/ 69056 w 69056"/>
                  <a:gd name="connsiteY0" fmla="*/ 0 h 221456"/>
                  <a:gd name="connsiteX1" fmla="*/ 54768 w 69056"/>
                  <a:gd name="connsiteY1" fmla="*/ 71437 h 221456"/>
                  <a:gd name="connsiteX2" fmla="*/ 7143 w 69056"/>
                  <a:gd name="connsiteY2" fmla="*/ 142875 h 221456"/>
                  <a:gd name="connsiteX3" fmla="*/ 11906 w 69056"/>
                  <a:gd name="connsiteY3" fmla="*/ 190500 h 221456"/>
                  <a:gd name="connsiteX4" fmla="*/ 0 w 69056"/>
                  <a:gd name="connsiteY4" fmla="*/ 221456 h 221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9056" h="221456">
                    <a:moveTo>
                      <a:pt x="69056" y="0"/>
                    </a:moveTo>
                    <a:cubicBezTo>
                      <a:pt x="67071" y="23812"/>
                      <a:pt x="65087" y="47625"/>
                      <a:pt x="54768" y="71437"/>
                    </a:cubicBezTo>
                    <a:cubicBezTo>
                      <a:pt x="44449" y="95249"/>
                      <a:pt x="14287" y="123031"/>
                      <a:pt x="7143" y="142875"/>
                    </a:cubicBezTo>
                    <a:cubicBezTo>
                      <a:pt x="-1" y="162719"/>
                      <a:pt x="13096" y="177403"/>
                      <a:pt x="11906" y="190500"/>
                    </a:cubicBezTo>
                    <a:cubicBezTo>
                      <a:pt x="10716" y="203597"/>
                      <a:pt x="5358" y="212526"/>
                      <a:pt x="0" y="221456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Freihandform 349"/>
              <p:cNvSpPr/>
              <p:nvPr/>
            </p:nvSpPr>
            <p:spPr>
              <a:xfrm rot="21216803" flipH="1">
                <a:off x="638857" y="4021016"/>
                <a:ext cx="83343" cy="235744"/>
              </a:xfrm>
              <a:custGeom>
                <a:avLst/>
                <a:gdLst>
                  <a:gd name="connsiteX0" fmla="*/ 83343 w 83343"/>
                  <a:gd name="connsiteY0" fmla="*/ 0 h 214312"/>
                  <a:gd name="connsiteX1" fmla="*/ 61912 w 83343"/>
                  <a:gd name="connsiteY1" fmla="*/ 50006 h 214312"/>
                  <a:gd name="connsiteX2" fmla="*/ 59531 w 83343"/>
                  <a:gd name="connsiteY2" fmla="*/ 104775 h 214312"/>
                  <a:gd name="connsiteX3" fmla="*/ 33337 w 83343"/>
                  <a:gd name="connsiteY3" fmla="*/ 140494 h 214312"/>
                  <a:gd name="connsiteX4" fmla="*/ 28575 w 83343"/>
                  <a:gd name="connsiteY4" fmla="*/ 195262 h 214312"/>
                  <a:gd name="connsiteX5" fmla="*/ 0 w 83343"/>
                  <a:gd name="connsiteY5" fmla="*/ 214312 h 214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3343" h="214312">
                    <a:moveTo>
                      <a:pt x="83343" y="0"/>
                    </a:moveTo>
                    <a:cubicBezTo>
                      <a:pt x="74612" y="16271"/>
                      <a:pt x="65881" y="32543"/>
                      <a:pt x="61912" y="50006"/>
                    </a:cubicBezTo>
                    <a:cubicBezTo>
                      <a:pt x="57943" y="67469"/>
                      <a:pt x="64293" y="89694"/>
                      <a:pt x="59531" y="104775"/>
                    </a:cubicBezTo>
                    <a:cubicBezTo>
                      <a:pt x="54768" y="119856"/>
                      <a:pt x="38496" y="125413"/>
                      <a:pt x="33337" y="140494"/>
                    </a:cubicBezTo>
                    <a:cubicBezTo>
                      <a:pt x="28178" y="155575"/>
                      <a:pt x="34131" y="182959"/>
                      <a:pt x="28575" y="195262"/>
                    </a:cubicBezTo>
                    <a:cubicBezTo>
                      <a:pt x="23019" y="207565"/>
                      <a:pt x="11509" y="210938"/>
                      <a:pt x="0" y="214312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Freihandform 350"/>
              <p:cNvSpPr/>
              <p:nvPr/>
            </p:nvSpPr>
            <p:spPr>
              <a:xfrm rot="21216803" flipH="1">
                <a:off x="685585" y="3998018"/>
                <a:ext cx="100013" cy="216694"/>
              </a:xfrm>
              <a:custGeom>
                <a:avLst/>
                <a:gdLst>
                  <a:gd name="connsiteX0" fmla="*/ 100013 w 100013"/>
                  <a:gd name="connsiteY0" fmla="*/ 0 h 216694"/>
                  <a:gd name="connsiteX1" fmla="*/ 69057 w 100013"/>
                  <a:gd name="connsiteY1" fmla="*/ 50007 h 216694"/>
                  <a:gd name="connsiteX2" fmla="*/ 61913 w 100013"/>
                  <a:gd name="connsiteY2" fmla="*/ 107157 h 216694"/>
                  <a:gd name="connsiteX3" fmla="*/ 45244 w 100013"/>
                  <a:gd name="connsiteY3" fmla="*/ 171450 h 216694"/>
                  <a:gd name="connsiteX4" fmla="*/ 19050 w 100013"/>
                  <a:gd name="connsiteY4" fmla="*/ 192882 h 216694"/>
                  <a:gd name="connsiteX5" fmla="*/ 0 w 100013"/>
                  <a:gd name="connsiteY5" fmla="*/ 216694 h 216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013" h="216694">
                    <a:moveTo>
                      <a:pt x="100013" y="0"/>
                    </a:moveTo>
                    <a:cubicBezTo>
                      <a:pt x="87710" y="16074"/>
                      <a:pt x="75407" y="32148"/>
                      <a:pt x="69057" y="50007"/>
                    </a:cubicBezTo>
                    <a:cubicBezTo>
                      <a:pt x="62707" y="67866"/>
                      <a:pt x="65882" y="86917"/>
                      <a:pt x="61913" y="107157"/>
                    </a:cubicBezTo>
                    <a:cubicBezTo>
                      <a:pt x="57944" y="127398"/>
                      <a:pt x="52388" y="157163"/>
                      <a:pt x="45244" y="171450"/>
                    </a:cubicBezTo>
                    <a:cubicBezTo>
                      <a:pt x="38100" y="185738"/>
                      <a:pt x="26591" y="185341"/>
                      <a:pt x="19050" y="192882"/>
                    </a:cubicBezTo>
                    <a:cubicBezTo>
                      <a:pt x="11509" y="200423"/>
                      <a:pt x="0" y="216694"/>
                      <a:pt x="0" y="216694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Freihandform 351"/>
              <p:cNvSpPr/>
              <p:nvPr/>
            </p:nvSpPr>
            <p:spPr>
              <a:xfrm rot="21216803" flipH="1">
                <a:off x="556284" y="4124808"/>
                <a:ext cx="103254" cy="178594"/>
              </a:xfrm>
              <a:custGeom>
                <a:avLst/>
                <a:gdLst>
                  <a:gd name="connsiteX0" fmla="*/ 103254 w 103254"/>
                  <a:gd name="connsiteY0" fmla="*/ 0 h 178594"/>
                  <a:gd name="connsiteX1" fmla="*/ 34197 w 103254"/>
                  <a:gd name="connsiteY1" fmla="*/ 21431 h 178594"/>
                  <a:gd name="connsiteX2" fmla="*/ 8004 w 103254"/>
                  <a:gd name="connsiteY2" fmla="*/ 85725 h 178594"/>
                  <a:gd name="connsiteX3" fmla="*/ 860 w 103254"/>
                  <a:gd name="connsiteY3" fmla="*/ 121444 h 178594"/>
                  <a:gd name="connsiteX4" fmla="*/ 24672 w 103254"/>
                  <a:gd name="connsiteY4" fmla="*/ 178594 h 178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3254" h="178594">
                    <a:moveTo>
                      <a:pt x="103254" y="0"/>
                    </a:moveTo>
                    <a:cubicBezTo>
                      <a:pt x="76663" y="3572"/>
                      <a:pt x="50072" y="7144"/>
                      <a:pt x="34197" y="21431"/>
                    </a:cubicBezTo>
                    <a:cubicBezTo>
                      <a:pt x="18322" y="35719"/>
                      <a:pt x="13560" y="69056"/>
                      <a:pt x="8004" y="85725"/>
                    </a:cubicBezTo>
                    <a:cubicBezTo>
                      <a:pt x="2448" y="102394"/>
                      <a:pt x="-1918" y="105966"/>
                      <a:pt x="860" y="121444"/>
                    </a:cubicBezTo>
                    <a:cubicBezTo>
                      <a:pt x="3638" y="136922"/>
                      <a:pt x="14155" y="157758"/>
                      <a:pt x="24672" y="178594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Freihandform 352"/>
              <p:cNvSpPr/>
              <p:nvPr/>
            </p:nvSpPr>
            <p:spPr>
              <a:xfrm rot="21216803" flipH="1">
                <a:off x="663682" y="4235934"/>
                <a:ext cx="35719" cy="38100"/>
              </a:xfrm>
              <a:custGeom>
                <a:avLst/>
                <a:gdLst>
                  <a:gd name="connsiteX0" fmla="*/ 35719 w 35719"/>
                  <a:gd name="connsiteY0" fmla="*/ 0 h 38100"/>
                  <a:gd name="connsiteX1" fmla="*/ 0 w 35719"/>
                  <a:gd name="connsiteY1" fmla="*/ 38100 h 38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719" h="38100">
                    <a:moveTo>
                      <a:pt x="35719" y="0"/>
                    </a:moveTo>
                    <a:lnTo>
                      <a:pt x="0" y="38100"/>
                    </a:ln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4" name="Freihandform 353"/>
              <p:cNvSpPr/>
              <p:nvPr/>
            </p:nvSpPr>
            <p:spPr>
              <a:xfrm rot="21216803" flipH="1">
                <a:off x="667118" y="4115076"/>
                <a:ext cx="95250" cy="123825"/>
              </a:xfrm>
              <a:custGeom>
                <a:avLst/>
                <a:gdLst>
                  <a:gd name="connsiteX0" fmla="*/ 95250 w 95250"/>
                  <a:gd name="connsiteY0" fmla="*/ 0 h 123825"/>
                  <a:gd name="connsiteX1" fmla="*/ 33337 w 95250"/>
                  <a:gd name="connsiteY1" fmla="*/ 16669 h 123825"/>
                  <a:gd name="connsiteX2" fmla="*/ 47625 w 95250"/>
                  <a:gd name="connsiteY2" fmla="*/ 47625 h 123825"/>
                  <a:gd name="connsiteX3" fmla="*/ 33337 w 95250"/>
                  <a:gd name="connsiteY3" fmla="*/ 90488 h 123825"/>
                  <a:gd name="connsiteX4" fmla="*/ 21431 w 95250"/>
                  <a:gd name="connsiteY4" fmla="*/ 114300 h 123825"/>
                  <a:gd name="connsiteX5" fmla="*/ 0 w 95250"/>
                  <a:gd name="connsiteY5" fmla="*/ 123825 h 123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5250" h="123825">
                    <a:moveTo>
                      <a:pt x="95250" y="0"/>
                    </a:moveTo>
                    <a:cubicBezTo>
                      <a:pt x="68262" y="4366"/>
                      <a:pt x="41274" y="8732"/>
                      <a:pt x="33337" y="16669"/>
                    </a:cubicBezTo>
                    <a:cubicBezTo>
                      <a:pt x="25400" y="24606"/>
                      <a:pt x="47625" y="35322"/>
                      <a:pt x="47625" y="47625"/>
                    </a:cubicBezTo>
                    <a:cubicBezTo>
                      <a:pt x="47625" y="59928"/>
                      <a:pt x="37703" y="79376"/>
                      <a:pt x="33337" y="90488"/>
                    </a:cubicBezTo>
                    <a:cubicBezTo>
                      <a:pt x="28971" y="101600"/>
                      <a:pt x="26987" y="108744"/>
                      <a:pt x="21431" y="114300"/>
                    </a:cubicBezTo>
                    <a:cubicBezTo>
                      <a:pt x="15875" y="119856"/>
                      <a:pt x="7937" y="121840"/>
                      <a:pt x="0" y="123825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5" name="Freihandform 354"/>
              <p:cNvSpPr/>
              <p:nvPr/>
            </p:nvSpPr>
            <p:spPr>
              <a:xfrm rot="21216803" flipH="1">
                <a:off x="419095" y="4093900"/>
                <a:ext cx="161925" cy="226218"/>
              </a:xfrm>
              <a:custGeom>
                <a:avLst/>
                <a:gdLst>
                  <a:gd name="connsiteX0" fmla="*/ 161925 w 161925"/>
                  <a:gd name="connsiteY0" fmla="*/ 0 h 226218"/>
                  <a:gd name="connsiteX1" fmla="*/ 123825 w 161925"/>
                  <a:gd name="connsiteY1" fmla="*/ 78581 h 226218"/>
                  <a:gd name="connsiteX2" fmla="*/ 50006 w 161925"/>
                  <a:gd name="connsiteY2" fmla="*/ 138112 h 226218"/>
                  <a:gd name="connsiteX3" fmla="*/ 35719 w 161925"/>
                  <a:gd name="connsiteY3" fmla="*/ 178593 h 226218"/>
                  <a:gd name="connsiteX4" fmla="*/ 26194 w 161925"/>
                  <a:gd name="connsiteY4" fmla="*/ 209550 h 226218"/>
                  <a:gd name="connsiteX5" fmla="*/ 0 w 161925"/>
                  <a:gd name="connsiteY5" fmla="*/ 226218 h 226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1925" h="226218">
                    <a:moveTo>
                      <a:pt x="161925" y="0"/>
                    </a:moveTo>
                    <a:cubicBezTo>
                      <a:pt x="152201" y="27781"/>
                      <a:pt x="142478" y="55562"/>
                      <a:pt x="123825" y="78581"/>
                    </a:cubicBezTo>
                    <a:cubicBezTo>
                      <a:pt x="105172" y="101600"/>
                      <a:pt x="64690" y="121443"/>
                      <a:pt x="50006" y="138112"/>
                    </a:cubicBezTo>
                    <a:cubicBezTo>
                      <a:pt x="35322" y="154781"/>
                      <a:pt x="39688" y="166687"/>
                      <a:pt x="35719" y="178593"/>
                    </a:cubicBezTo>
                    <a:cubicBezTo>
                      <a:pt x="31750" y="190499"/>
                      <a:pt x="32147" y="201613"/>
                      <a:pt x="26194" y="209550"/>
                    </a:cubicBezTo>
                    <a:cubicBezTo>
                      <a:pt x="20241" y="217487"/>
                      <a:pt x="10120" y="221852"/>
                      <a:pt x="0" y="226218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Freihandform 355"/>
              <p:cNvSpPr/>
              <p:nvPr/>
            </p:nvSpPr>
            <p:spPr>
              <a:xfrm rot="21216803" flipH="1">
                <a:off x="271766" y="4146880"/>
                <a:ext cx="163663" cy="184968"/>
              </a:xfrm>
              <a:custGeom>
                <a:avLst/>
                <a:gdLst>
                  <a:gd name="connsiteX0" fmla="*/ 0 w 150019"/>
                  <a:gd name="connsiteY0" fmla="*/ 0 h 183356"/>
                  <a:gd name="connsiteX1" fmla="*/ 59531 w 150019"/>
                  <a:gd name="connsiteY1" fmla="*/ 28575 h 183356"/>
                  <a:gd name="connsiteX2" fmla="*/ 88106 w 150019"/>
                  <a:gd name="connsiteY2" fmla="*/ 88106 h 183356"/>
                  <a:gd name="connsiteX3" fmla="*/ 104775 w 150019"/>
                  <a:gd name="connsiteY3" fmla="*/ 140493 h 183356"/>
                  <a:gd name="connsiteX4" fmla="*/ 135731 w 150019"/>
                  <a:gd name="connsiteY4" fmla="*/ 164306 h 183356"/>
                  <a:gd name="connsiteX5" fmla="*/ 150019 w 150019"/>
                  <a:gd name="connsiteY5" fmla="*/ 183356 h 183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0019" h="183356">
                    <a:moveTo>
                      <a:pt x="0" y="0"/>
                    </a:moveTo>
                    <a:cubicBezTo>
                      <a:pt x="22423" y="6945"/>
                      <a:pt x="44847" y="13891"/>
                      <a:pt x="59531" y="28575"/>
                    </a:cubicBezTo>
                    <a:cubicBezTo>
                      <a:pt x="74215" y="43259"/>
                      <a:pt x="80565" y="69453"/>
                      <a:pt x="88106" y="88106"/>
                    </a:cubicBezTo>
                    <a:cubicBezTo>
                      <a:pt x="95647" y="106759"/>
                      <a:pt x="96838" y="127793"/>
                      <a:pt x="104775" y="140493"/>
                    </a:cubicBezTo>
                    <a:cubicBezTo>
                      <a:pt x="112712" y="153193"/>
                      <a:pt x="128190" y="157162"/>
                      <a:pt x="135731" y="164306"/>
                    </a:cubicBezTo>
                    <a:cubicBezTo>
                      <a:pt x="143272" y="171450"/>
                      <a:pt x="146645" y="177403"/>
                      <a:pt x="150019" y="183356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7" name="Freihandform 356"/>
              <p:cNvSpPr/>
              <p:nvPr/>
            </p:nvSpPr>
            <p:spPr>
              <a:xfrm rot="21216803" flipH="1">
                <a:off x="349271" y="4204746"/>
                <a:ext cx="71551" cy="140494"/>
              </a:xfrm>
              <a:custGeom>
                <a:avLst/>
                <a:gdLst>
                  <a:gd name="connsiteX0" fmla="*/ 56792 w 56792"/>
                  <a:gd name="connsiteY0" fmla="*/ 0 h 128588"/>
                  <a:gd name="connsiteX1" fmla="*/ 2023 w 56792"/>
                  <a:gd name="connsiteY1" fmla="*/ 59532 h 128588"/>
                  <a:gd name="connsiteX2" fmla="*/ 11548 w 56792"/>
                  <a:gd name="connsiteY2" fmla="*/ 85725 h 128588"/>
                  <a:gd name="connsiteX3" fmla="*/ 9167 w 56792"/>
                  <a:gd name="connsiteY3" fmla="*/ 116682 h 128588"/>
                  <a:gd name="connsiteX4" fmla="*/ 6786 w 56792"/>
                  <a:gd name="connsiteY4" fmla="*/ 128588 h 128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92" h="128588">
                    <a:moveTo>
                      <a:pt x="56792" y="0"/>
                    </a:moveTo>
                    <a:cubicBezTo>
                      <a:pt x="33178" y="22622"/>
                      <a:pt x="9564" y="45245"/>
                      <a:pt x="2023" y="59532"/>
                    </a:cubicBezTo>
                    <a:cubicBezTo>
                      <a:pt x="-5518" y="73820"/>
                      <a:pt x="10357" y="76200"/>
                      <a:pt x="11548" y="85725"/>
                    </a:cubicBezTo>
                    <a:cubicBezTo>
                      <a:pt x="12739" y="95250"/>
                      <a:pt x="9961" y="109538"/>
                      <a:pt x="9167" y="116682"/>
                    </a:cubicBezTo>
                    <a:cubicBezTo>
                      <a:pt x="8373" y="123826"/>
                      <a:pt x="7579" y="126207"/>
                      <a:pt x="6786" y="128588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8" name="Freihandform 357"/>
              <p:cNvSpPr/>
              <p:nvPr/>
            </p:nvSpPr>
            <p:spPr>
              <a:xfrm rot="21216803" flipH="1">
                <a:off x="444139" y="4197962"/>
                <a:ext cx="45719" cy="138112"/>
              </a:xfrm>
              <a:custGeom>
                <a:avLst/>
                <a:gdLst>
                  <a:gd name="connsiteX0" fmla="*/ 2382 w 12430"/>
                  <a:gd name="connsiteY0" fmla="*/ 0 h 130968"/>
                  <a:gd name="connsiteX1" fmla="*/ 9525 w 12430"/>
                  <a:gd name="connsiteY1" fmla="*/ 66675 h 130968"/>
                  <a:gd name="connsiteX2" fmla="*/ 11907 w 12430"/>
                  <a:gd name="connsiteY2" fmla="*/ 109537 h 130968"/>
                  <a:gd name="connsiteX3" fmla="*/ 0 w 12430"/>
                  <a:gd name="connsiteY3" fmla="*/ 130968 h 130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30" h="130968">
                    <a:moveTo>
                      <a:pt x="2382" y="0"/>
                    </a:moveTo>
                    <a:cubicBezTo>
                      <a:pt x="5160" y="24209"/>
                      <a:pt x="7938" y="48419"/>
                      <a:pt x="9525" y="66675"/>
                    </a:cubicBezTo>
                    <a:cubicBezTo>
                      <a:pt x="11113" y="84931"/>
                      <a:pt x="13494" y="98822"/>
                      <a:pt x="11907" y="109537"/>
                    </a:cubicBezTo>
                    <a:cubicBezTo>
                      <a:pt x="10320" y="120252"/>
                      <a:pt x="5160" y="125610"/>
                      <a:pt x="0" y="130968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9" name="Freihandform 358"/>
              <p:cNvSpPr/>
              <p:nvPr/>
            </p:nvSpPr>
            <p:spPr>
              <a:xfrm rot="21216803" flipH="1">
                <a:off x="-113764" y="4014287"/>
                <a:ext cx="285750" cy="62421"/>
              </a:xfrm>
              <a:custGeom>
                <a:avLst/>
                <a:gdLst>
                  <a:gd name="connsiteX0" fmla="*/ 0 w 285750"/>
                  <a:gd name="connsiteY0" fmla="*/ 52415 h 62421"/>
                  <a:gd name="connsiteX1" fmla="*/ 90487 w 285750"/>
                  <a:gd name="connsiteY1" fmla="*/ 23840 h 62421"/>
                  <a:gd name="connsiteX2" fmla="*/ 171450 w 285750"/>
                  <a:gd name="connsiteY2" fmla="*/ 28 h 62421"/>
                  <a:gd name="connsiteX3" fmla="*/ 219075 w 285750"/>
                  <a:gd name="connsiteY3" fmla="*/ 28603 h 62421"/>
                  <a:gd name="connsiteX4" fmla="*/ 252412 w 285750"/>
                  <a:gd name="connsiteY4" fmla="*/ 61940 h 62421"/>
                  <a:gd name="connsiteX5" fmla="*/ 285750 w 285750"/>
                  <a:gd name="connsiteY5" fmla="*/ 45272 h 62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5750" h="62421">
                    <a:moveTo>
                      <a:pt x="0" y="52415"/>
                    </a:moveTo>
                    <a:lnTo>
                      <a:pt x="90487" y="23840"/>
                    </a:lnTo>
                    <a:cubicBezTo>
                      <a:pt x="119062" y="15109"/>
                      <a:pt x="150019" y="-766"/>
                      <a:pt x="171450" y="28"/>
                    </a:cubicBezTo>
                    <a:cubicBezTo>
                      <a:pt x="192881" y="822"/>
                      <a:pt x="205581" y="18284"/>
                      <a:pt x="219075" y="28603"/>
                    </a:cubicBezTo>
                    <a:cubicBezTo>
                      <a:pt x="232569" y="38922"/>
                      <a:pt x="241300" y="59162"/>
                      <a:pt x="252412" y="61940"/>
                    </a:cubicBezTo>
                    <a:cubicBezTo>
                      <a:pt x="263524" y="64718"/>
                      <a:pt x="274637" y="54995"/>
                      <a:pt x="285750" y="45272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0" name="Freihandform 359"/>
              <p:cNvSpPr/>
              <p:nvPr/>
            </p:nvSpPr>
            <p:spPr>
              <a:xfrm rot="21216803" flipH="1">
                <a:off x="-50786" y="4033501"/>
                <a:ext cx="117872" cy="131116"/>
              </a:xfrm>
              <a:custGeom>
                <a:avLst/>
                <a:gdLst>
                  <a:gd name="connsiteX0" fmla="*/ 0 w 104775"/>
                  <a:gd name="connsiteY0" fmla="*/ 0 h 121443"/>
                  <a:gd name="connsiteX1" fmla="*/ 30956 w 104775"/>
                  <a:gd name="connsiteY1" fmla="*/ 61912 h 121443"/>
                  <a:gd name="connsiteX2" fmla="*/ 64293 w 104775"/>
                  <a:gd name="connsiteY2" fmla="*/ 104775 h 121443"/>
                  <a:gd name="connsiteX3" fmla="*/ 97631 w 104775"/>
                  <a:gd name="connsiteY3" fmla="*/ 116681 h 121443"/>
                  <a:gd name="connsiteX4" fmla="*/ 104775 w 104775"/>
                  <a:gd name="connsiteY4" fmla="*/ 121443 h 121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121443">
                    <a:moveTo>
                      <a:pt x="0" y="0"/>
                    </a:moveTo>
                    <a:cubicBezTo>
                      <a:pt x="10120" y="22225"/>
                      <a:pt x="20241" y="44450"/>
                      <a:pt x="30956" y="61912"/>
                    </a:cubicBezTo>
                    <a:cubicBezTo>
                      <a:pt x="41672" y="79375"/>
                      <a:pt x="53181" y="95647"/>
                      <a:pt x="64293" y="104775"/>
                    </a:cubicBezTo>
                    <a:cubicBezTo>
                      <a:pt x="75406" y="113903"/>
                      <a:pt x="90884" y="113903"/>
                      <a:pt x="97631" y="116681"/>
                    </a:cubicBezTo>
                    <a:cubicBezTo>
                      <a:pt x="104378" y="119459"/>
                      <a:pt x="104576" y="120451"/>
                      <a:pt x="104775" y="121443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1" name="Freihandform 360"/>
              <p:cNvSpPr/>
              <p:nvPr/>
            </p:nvSpPr>
            <p:spPr>
              <a:xfrm rot="21216803" flipH="1">
                <a:off x="5908" y="4043991"/>
                <a:ext cx="126206" cy="180749"/>
              </a:xfrm>
              <a:custGeom>
                <a:avLst/>
                <a:gdLst>
                  <a:gd name="connsiteX0" fmla="*/ 0 w 126206"/>
                  <a:gd name="connsiteY0" fmla="*/ 0 h 159544"/>
                  <a:gd name="connsiteX1" fmla="*/ 30956 w 126206"/>
                  <a:gd name="connsiteY1" fmla="*/ 61913 h 159544"/>
                  <a:gd name="connsiteX2" fmla="*/ 66675 w 126206"/>
                  <a:gd name="connsiteY2" fmla="*/ 126207 h 159544"/>
                  <a:gd name="connsiteX3" fmla="*/ 126206 w 126206"/>
                  <a:gd name="connsiteY3" fmla="*/ 159544 h 159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206" h="159544">
                    <a:moveTo>
                      <a:pt x="0" y="0"/>
                    </a:moveTo>
                    <a:cubicBezTo>
                      <a:pt x="9922" y="20439"/>
                      <a:pt x="19844" y="40879"/>
                      <a:pt x="30956" y="61913"/>
                    </a:cubicBezTo>
                    <a:cubicBezTo>
                      <a:pt x="42068" y="82947"/>
                      <a:pt x="50800" y="109935"/>
                      <a:pt x="66675" y="126207"/>
                    </a:cubicBezTo>
                    <a:cubicBezTo>
                      <a:pt x="82550" y="142479"/>
                      <a:pt x="104378" y="151011"/>
                      <a:pt x="126206" y="159544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2" name="Freihandform 361"/>
              <p:cNvSpPr/>
              <p:nvPr/>
            </p:nvSpPr>
            <p:spPr>
              <a:xfrm rot="21216803" flipH="1">
                <a:off x="273627" y="4093137"/>
                <a:ext cx="45719" cy="178034"/>
              </a:xfrm>
              <a:custGeom>
                <a:avLst/>
                <a:gdLst>
                  <a:gd name="connsiteX0" fmla="*/ 11906 w 38106"/>
                  <a:gd name="connsiteY0" fmla="*/ 0 h 161925"/>
                  <a:gd name="connsiteX1" fmla="*/ 38100 w 38106"/>
                  <a:gd name="connsiteY1" fmla="*/ 50006 h 161925"/>
                  <a:gd name="connsiteX2" fmla="*/ 14287 w 38106"/>
                  <a:gd name="connsiteY2" fmla="*/ 90487 h 161925"/>
                  <a:gd name="connsiteX3" fmla="*/ 0 w 38106"/>
                  <a:gd name="connsiteY3" fmla="*/ 161925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106" h="161925">
                    <a:moveTo>
                      <a:pt x="11906" y="0"/>
                    </a:moveTo>
                    <a:cubicBezTo>
                      <a:pt x="24804" y="17462"/>
                      <a:pt x="37703" y="34925"/>
                      <a:pt x="38100" y="50006"/>
                    </a:cubicBezTo>
                    <a:cubicBezTo>
                      <a:pt x="38497" y="65087"/>
                      <a:pt x="20637" y="71834"/>
                      <a:pt x="14287" y="90487"/>
                    </a:cubicBezTo>
                    <a:cubicBezTo>
                      <a:pt x="7937" y="109140"/>
                      <a:pt x="1984" y="149622"/>
                      <a:pt x="0" y="161925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Freihandform 362"/>
              <p:cNvSpPr/>
              <p:nvPr/>
            </p:nvSpPr>
            <p:spPr>
              <a:xfrm rot="21216803" flipH="1">
                <a:off x="113908" y="4053944"/>
                <a:ext cx="101100" cy="227059"/>
              </a:xfrm>
              <a:custGeom>
                <a:avLst/>
                <a:gdLst>
                  <a:gd name="connsiteX0" fmla="*/ 30994 w 101100"/>
                  <a:gd name="connsiteY0" fmla="*/ 0 h 216693"/>
                  <a:gd name="connsiteX1" fmla="*/ 38 w 101100"/>
                  <a:gd name="connsiteY1" fmla="*/ 88106 h 216693"/>
                  <a:gd name="connsiteX2" fmla="*/ 26231 w 101100"/>
                  <a:gd name="connsiteY2" fmla="*/ 140493 h 216693"/>
                  <a:gd name="connsiteX3" fmla="*/ 92906 w 101100"/>
                  <a:gd name="connsiteY3" fmla="*/ 202406 h 216693"/>
                  <a:gd name="connsiteX4" fmla="*/ 97669 w 101100"/>
                  <a:gd name="connsiteY4" fmla="*/ 216693 h 216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100" h="216693">
                    <a:moveTo>
                      <a:pt x="30994" y="0"/>
                    </a:moveTo>
                    <a:cubicBezTo>
                      <a:pt x="15913" y="32345"/>
                      <a:pt x="832" y="64691"/>
                      <a:pt x="38" y="88106"/>
                    </a:cubicBezTo>
                    <a:cubicBezTo>
                      <a:pt x="-756" y="111521"/>
                      <a:pt x="10753" y="121443"/>
                      <a:pt x="26231" y="140493"/>
                    </a:cubicBezTo>
                    <a:cubicBezTo>
                      <a:pt x="41709" y="159543"/>
                      <a:pt x="81000" y="189706"/>
                      <a:pt x="92906" y="202406"/>
                    </a:cubicBezTo>
                    <a:cubicBezTo>
                      <a:pt x="104812" y="215106"/>
                      <a:pt x="101240" y="215899"/>
                      <a:pt x="97669" y="216693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Freihandform 363"/>
              <p:cNvSpPr/>
              <p:nvPr/>
            </p:nvSpPr>
            <p:spPr>
              <a:xfrm rot="21216803" flipH="1">
                <a:off x="175583" y="4212866"/>
                <a:ext cx="57778" cy="104775"/>
              </a:xfrm>
              <a:custGeom>
                <a:avLst/>
                <a:gdLst>
                  <a:gd name="connsiteX0" fmla="*/ 28697 w 38222"/>
                  <a:gd name="connsiteY0" fmla="*/ 0 h 104775"/>
                  <a:gd name="connsiteX1" fmla="*/ 122 w 38222"/>
                  <a:gd name="connsiteY1" fmla="*/ 54768 h 104775"/>
                  <a:gd name="connsiteX2" fmla="*/ 19172 w 38222"/>
                  <a:gd name="connsiteY2" fmla="*/ 88106 h 104775"/>
                  <a:gd name="connsiteX3" fmla="*/ 38222 w 38222"/>
                  <a:gd name="connsiteY3" fmla="*/ 104775 h 104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222" h="104775">
                    <a:moveTo>
                      <a:pt x="28697" y="0"/>
                    </a:moveTo>
                    <a:cubicBezTo>
                      <a:pt x="15203" y="20042"/>
                      <a:pt x="1709" y="40084"/>
                      <a:pt x="122" y="54768"/>
                    </a:cubicBezTo>
                    <a:cubicBezTo>
                      <a:pt x="-1466" y="69452"/>
                      <a:pt x="12822" y="79772"/>
                      <a:pt x="19172" y="88106"/>
                    </a:cubicBezTo>
                    <a:cubicBezTo>
                      <a:pt x="25522" y="96440"/>
                      <a:pt x="31872" y="100607"/>
                      <a:pt x="38222" y="104775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5" name="Freihandform 364"/>
              <p:cNvSpPr/>
              <p:nvPr/>
            </p:nvSpPr>
            <p:spPr>
              <a:xfrm rot="21216803" flipH="1">
                <a:off x="66509" y="4094212"/>
                <a:ext cx="130329" cy="166688"/>
              </a:xfrm>
              <a:custGeom>
                <a:avLst/>
                <a:gdLst>
                  <a:gd name="connsiteX0" fmla="*/ 0 w 130329"/>
                  <a:gd name="connsiteY0" fmla="*/ 0 h 166688"/>
                  <a:gd name="connsiteX1" fmla="*/ 47625 w 130329"/>
                  <a:gd name="connsiteY1" fmla="*/ 38100 h 166688"/>
                  <a:gd name="connsiteX2" fmla="*/ 59531 w 130329"/>
                  <a:gd name="connsiteY2" fmla="*/ 80963 h 166688"/>
                  <a:gd name="connsiteX3" fmla="*/ 121443 w 130329"/>
                  <a:gd name="connsiteY3" fmla="*/ 111919 h 166688"/>
                  <a:gd name="connsiteX4" fmla="*/ 128587 w 130329"/>
                  <a:gd name="connsiteY4" fmla="*/ 166688 h 166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329" h="166688">
                    <a:moveTo>
                      <a:pt x="0" y="0"/>
                    </a:moveTo>
                    <a:cubicBezTo>
                      <a:pt x="18851" y="12303"/>
                      <a:pt x="37703" y="24606"/>
                      <a:pt x="47625" y="38100"/>
                    </a:cubicBezTo>
                    <a:cubicBezTo>
                      <a:pt x="57547" y="51594"/>
                      <a:pt x="47228" y="68660"/>
                      <a:pt x="59531" y="80963"/>
                    </a:cubicBezTo>
                    <a:cubicBezTo>
                      <a:pt x="71834" y="93266"/>
                      <a:pt x="109934" y="97632"/>
                      <a:pt x="121443" y="111919"/>
                    </a:cubicBezTo>
                    <a:cubicBezTo>
                      <a:pt x="132952" y="126206"/>
                      <a:pt x="130769" y="146447"/>
                      <a:pt x="128587" y="166688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6" name="Freihandform 365"/>
              <p:cNvSpPr/>
              <p:nvPr/>
            </p:nvSpPr>
            <p:spPr>
              <a:xfrm rot="21216803" flipH="1">
                <a:off x="-23133" y="4114053"/>
                <a:ext cx="121443" cy="78582"/>
              </a:xfrm>
              <a:custGeom>
                <a:avLst/>
                <a:gdLst>
                  <a:gd name="connsiteX0" fmla="*/ 0 w 121443"/>
                  <a:gd name="connsiteY0" fmla="*/ 0 h 78582"/>
                  <a:gd name="connsiteX1" fmla="*/ 73818 w 121443"/>
                  <a:gd name="connsiteY1" fmla="*/ 50007 h 78582"/>
                  <a:gd name="connsiteX2" fmla="*/ 121443 w 121443"/>
                  <a:gd name="connsiteY2" fmla="*/ 78582 h 78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1443" h="78582">
                    <a:moveTo>
                      <a:pt x="0" y="0"/>
                    </a:moveTo>
                    <a:cubicBezTo>
                      <a:pt x="26789" y="18455"/>
                      <a:pt x="53578" y="36910"/>
                      <a:pt x="73818" y="50007"/>
                    </a:cubicBezTo>
                    <a:cubicBezTo>
                      <a:pt x="94059" y="63104"/>
                      <a:pt x="107751" y="70843"/>
                      <a:pt x="121443" y="78582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7" name="Freihandform 366"/>
              <p:cNvSpPr/>
              <p:nvPr/>
            </p:nvSpPr>
            <p:spPr>
              <a:xfrm rot="21216803" flipH="1">
                <a:off x="-123797" y="3994464"/>
                <a:ext cx="82709" cy="51152"/>
              </a:xfrm>
              <a:custGeom>
                <a:avLst/>
                <a:gdLst>
                  <a:gd name="connsiteX0" fmla="*/ 0 w 82709"/>
                  <a:gd name="connsiteY0" fmla="*/ 51152 h 51152"/>
                  <a:gd name="connsiteX1" fmla="*/ 76200 w 82709"/>
                  <a:gd name="connsiteY1" fmla="*/ 3527 h 51152"/>
                  <a:gd name="connsiteX2" fmla="*/ 78581 w 82709"/>
                  <a:gd name="connsiteY2" fmla="*/ 3527 h 51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709" h="51152">
                    <a:moveTo>
                      <a:pt x="0" y="51152"/>
                    </a:moveTo>
                    <a:lnTo>
                      <a:pt x="76200" y="3527"/>
                    </a:lnTo>
                    <a:cubicBezTo>
                      <a:pt x="89297" y="-4410"/>
                      <a:pt x="78581" y="3527"/>
                      <a:pt x="78581" y="3527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8" name="Freihandform 367"/>
              <p:cNvSpPr/>
              <p:nvPr/>
            </p:nvSpPr>
            <p:spPr>
              <a:xfrm rot="21216803" flipH="1">
                <a:off x="-27870" y="3965750"/>
                <a:ext cx="126206" cy="76200"/>
              </a:xfrm>
              <a:custGeom>
                <a:avLst/>
                <a:gdLst>
                  <a:gd name="connsiteX0" fmla="*/ 0 w 126206"/>
                  <a:gd name="connsiteY0" fmla="*/ 76200 h 76200"/>
                  <a:gd name="connsiteX1" fmla="*/ 40481 w 126206"/>
                  <a:gd name="connsiteY1" fmla="*/ 26194 h 76200"/>
                  <a:gd name="connsiteX2" fmla="*/ 90487 w 126206"/>
                  <a:gd name="connsiteY2" fmla="*/ 23812 h 76200"/>
                  <a:gd name="connsiteX3" fmla="*/ 126206 w 126206"/>
                  <a:gd name="connsiteY3" fmla="*/ 0 h 76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6206" h="76200">
                    <a:moveTo>
                      <a:pt x="0" y="76200"/>
                    </a:moveTo>
                    <a:cubicBezTo>
                      <a:pt x="12700" y="55562"/>
                      <a:pt x="25400" y="34925"/>
                      <a:pt x="40481" y="26194"/>
                    </a:cubicBezTo>
                    <a:cubicBezTo>
                      <a:pt x="55562" y="17463"/>
                      <a:pt x="76200" y="28178"/>
                      <a:pt x="90487" y="23812"/>
                    </a:cubicBezTo>
                    <a:cubicBezTo>
                      <a:pt x="104774" y="19446"/>
                      <a:pt x="115490" y="9723"/>
                      <a:pt x="126206" y="0"/>
                    </a:cubicBezTo>
                  </a:path>
                </a:pathLst>
              </a:custGeom>
              <a:noFill/>
              <a:ln w="635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69" name="Gruppierung 368"/>
          <p:cNvGrpSpPr/>
          <p:nvPr/>
        </p:nvGrpSpPr>
        <p:grpSpPr>
          <a:xfrm>
            <a:off x="631760" y="3393789"/>
            <a:ext cx="554192" cy="697405"/>
            <a:chOff x="576670" y="4538120"/>
            <a:chExt cx="755999" cy="951363"/>
          </a:xfrm>
        </p:grpSpPr>
        <p:sp>
          <p:nvSpPr>
            <p:cNvPr id="370" name="Rechteck 369"/>
            <p:cNvSpPr/>
            <p:nvPr/>
          </p:nvSpPr>
          <p:spPr>
            <a:xfrm rot="18722108">
              <a:off x="847021" y="4441727"/>
              <a:ext cx="90010" cy="2827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Bogen 370"/>
            <p:cNvSpPr/>
            <p:nvPr/>
          </p:nvSpPr>
          <p:spPr>
            <a:xfrm>
              <a:off x="576670" y="4771876"/>
              <a:ext cx="755999" cy="717607"/>
            </a:xfrm>
            <a:prstGeom prst="arc">
              <a:avLst>
                <a:gd name="adj1" fmla="val 18411703"/>
                <a:gd name="adj2" fmla="val 236219"/>
              </a:avLst>
            </a:prstGeom>
            <a:ln w="76200" cmpd="sng"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glow rad="38100">
                <a:schemeClr val="tx1"/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 w="254000" cmpd="sng">
                  <a:solidFill>
                    <a:srgbClr val="000000"/>
                  </a:solidFill>
                </a:ln>
              </a:endParaRPr>
            </a:p>
          </p:txBody>
        </p:sp>
        <p:sp>
          <p:nvSpPr>
            <p:cNvPr id="372" name="Rechteck 371"/>
            <p:cNvSpPr/>
            <p:nvPr/>
          </p:nvSpPr>
          <p:spPr>
            <a:xfrm rot="18722108">
              <a:off x="973809" y="4566093"/>
              <a:ext cx="198022" cy="36004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3" name="Gruppierung 372"/>
          <p:cNvGrpSpPr/>
          <p:nvPr/>
        </p:nvGrpSpPr>
        <p:grpSpPr>
          <a:xfrm flipH="1">
            <a:off x="1892360" y="3393789"/>
            <a:ext cx="554192" cy="697405"/>
            <a:chOff x="3875391" y="5524535"/>
            <a:chExt cx="755999" cy="951363"/>
          </a:xfrm>
        </p:grpSpPr>
        <p:sp>
          <p:nvSpPr>
            <p:cNvPr id="374" name="Rechteck 373"/>
            <p:cNvSpPr/>
            <p:nvPr/>
          </p:nvSpPr>
          <p:spPr>
            <a:xfrm rot="18722108">
              <a:off x="4145742" y="5428142"/>
              <a:ext cx="90010" cy="2827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Bogen 374"/>
            <p:cNvSpPr/>
            <p:nvPr/>
          </p:nvSpPr>
          <p:spPr>
            <a:xfrm>
              <a:off x="3875391" y="5758291"/>
              <a:ext cx="755999" cy="717607"/>
            </a:xfrm>
            <a:prstGeom prst="arc">
              <a:avLst>
                <a:gd name="adj1" fmla="val 18411703"/>
                <a:gd name="adj2" fmla="val 236219"/>
              </a:avLst>
            </a:prstGeom>
            <a:ln w="76200" cmpd="sng"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glow rad="38100">
                <a:schemeClr val="tx1"/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 w="254000" cmpd="sng">
                  <a:solidFill>
                    <a:srgbClr val="000000"/>
                  </a:solidFill>
                </a:ln>
              </a:endParaRPr>
            </a:p>
          </p:txBody>
        </p:sp>
        <p:sp>
          <p:nvSpPr>
            <p:cNvPr id="376" name="Rechteck 375"/>
            <p:cNvSpPr/>
            <p:nvPr/>
          </p:nvSpPr>
          <p:spPr>
            <a:xfrm rot="18722108">
              <a:off x="4272530" y="5552508"/>
              <a:ext cx="198022" cy="36004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7" name="Gruppierung 376"/>
          <p:cNvGrpSpPr/>
          <p:nvPr/>
        </p:nvGrpSpPr>
        <p:grpSpPr>
          <a:xfrm>
            <a:off x="421952" y="3301090"/>
            <a:ext cx="730718" cy="1468131"/>
            <a:chOff x="281822" y="4425564"/>
            <a:chExt cx="996807" cy="2101537"/>
          </a:xfrm>
        </p:grpSpPr>
        <p:sp>
          <p:nvSpPr>
            <p:cNvPr id="378" name="Bogen 377"/>
            <p:cNvSpPr/>
            <p:nvPr/>
          </p:nvSpPr>
          <p:spPr>
            <a:xfrm>
              <a:off x="281822" y="4425564"/>
              <a:ext cx="576576" cy="516115"/>
            </a:xfrm>
            <a:prstGeom prst="arc">
              <a:avLst>
                <a:gd name="adj1" fmla="val 10865968"/>
                <a:gd name="adj2" fmla="val 18930915"/>
              </a:avLst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9" name="Gerade Verbindung 378"/>
            <p:cNvCxnSpPr/>
            <p:nvPr/>
          </p:nvCxnSpPr>
          <p:spPr>
            <a:xfrm flipV="1">
              <a:off x="281823" y="4644199"/>
              <a:ext cx="0" cy="1605915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0" name="Bogen 379"/>
            <p:cNvSpPr/>
            <p:nvPr/>
          </p:nvSpPr>
          <p:spPr>
            <a:xfrm flipV="1">
              <a:off x="284439" y="5937976"/>
              <a:ext cx="994190" cy="589125"/>
            </a:xfrm>
            <a:prstGeom prst="arc">
              <a:avLst>
                <a:gd name="adj1" fmla="val 10727863"/>
                <a:gd name="adj2" fmla="val 15911281"/>
              </a:avLst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1" name="Gruppierung 380"/>
          <p:cNvGrpSpPr/>
          <p:nvPr/>
        </p:nvGrpSpPr>
        <p:grpSpPr>
          <a:xfrm flipH="1">
            <a:off x="1919979" y="3310791"/>
            <a:ext cx="1116080" cy="1458433"/>
            <a:chOff x="3297091" y="4470771"/>
            <a:chExt cx="1001156" cy="2088307"/>
          </a:xfrm>
        </p:grpSpPr>
        <p:sp>
          <p:nvSpPr>
            <p:cNvPr id="382" name="Bogen 381"/>
            <p:cNvSpPr/>
            <p:nvPr/>
          </p:nvSpPr>
          <p:spPr>
            <a:xfrm>
              <a:off x="3297091" y="4470771"/>
              <a:ext cx="829401" cy="516115"/>
            </a:xfrm>
            <a:prstGeom prst="arc">
              <a:avLst>
                <a:gd name="adj1" fmla="val 10865968"/>
                <a:gd name="adj2" fmla="val 19791377"/>
              </a:avLst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3" name="Gerade Verbindung 382"/>
            <p:cNvCxnSpPr/>
            <p:nvPr/>
          </p:nvCxnSpPr>
          <p:spPr>
            <a:xfrm flipV="1">
              <a:off x="3301441" y="4676176"/>
              <a:ext cx="0" cy="1605915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4" name="Bogen 383"/>
            <p:cNvSpPr/>
            <p:nvPr/>
          </p:nvSpPr>
          <p:spPr>
            <a:xfrm flipV="1">
              <a:off x="3304057" y="5969953"/>
              <a:ext cx="994190" cy="589125"/>
            </a:xfrm>
            <a:prstGeom prst="arc">
              <a:avLst>
                <a:gd name="adj1" fmla="val 10727863"/>
                <a:gd name="adj2" fmla="val 15911281"/>
              </a:avLst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5" name="Gerade Verbindung 384"/>
          <p:cNvCxnSpPr/>
          <p:nvPr/>
        </p:nvCxnSpPr>
        <p:spPr>
          <a:xfrm flipH="1" flipV="1">
            <a:off x="770121" y="4769068"/>
            <a:ext cx="1722189" cy="152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6" name="Gruppieren 70"/>
          <p:cNvGrpSpPr/>
          <p:nvPr/>
        </p:nvGrpSpPr>
        <p:grpSpPr>
          <a:xfrm>
            <a:off x="2492305" y="4294852"/>
            <a:ext cx="322148" cy="520077"/>
            <a:chOff x="2267744" y="1199820"/>
            <a:chExt cx="648072" cy="1293076"/>
          </a:xfrm>
        </p:grpSpPr>
        <p:sp>
          <p:nvSpPr>
            <p:cNvPr id="387" name="Abgerundetes Rechteck 386"/>
            <p:cNvSpPr/>
            <p:nvPr/>
          </p:nvSpPr>
          <p:spPr>
            <a:xfrm>
              <a:off x="2267744" y="1628800"/>
              <a:ext cx="648072" cy="86409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chteck 387"/>
            <p:cNvSpPr/>
            <p:nvPr/>
          </p:nvSpPr>
          <p:spPr>
            <a:xfrm>
              <a:off x="2267744" y="1199820"/>
              <a:ext cx="648072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Rechteck 388"/>
            <p:cNvSpPr/>
            <p:nvPr/>
          </p:nvSpPr>
          <p:spPr>
            <a:xfrm>
              <a:off x="2267744" y="2060848"/>
              <a:ext cx="648072" cy="4320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Rechteck 389"/>
            <p:cNvSpPr/>
            <p:nvPr/>
          </p:nvSpPr>
          <p:spPr>
            <a:xfrm>
              <a:off x="2294906" y="2051794"/>
              <a:ext cx="594000" cy="21602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1" name="Gruppierung 390"/>
          <p:cNvGrpSpPr/>
          <p:nvPr/>
        </p:nvGrpSpPr>
        <p:grpSpPr>
          <a:xfrm rot="12302475">
            <a:off x="399706" y="3245359"/>
            <a:ext cx="325750" cy="399633"/>
            <a:chOff x="-843759" y="4126230"/>
            <a:chExt cx="444371" cy="545158"/>
          </a:xfrm>
        </p:grpSpPr>
        <p:sp>
          <p:nvSpPr>
            <p:cNvPr id="392" name="Bogen 391"/>
            <p:cNvSpPr/>
            <p:nvPr/>
          </p:nvSpPr>
          <p:spPr>
            <a:xfrm rot="10800000" flipH="1">
              <a:off x="-843759" y="4126230"/>
              <a:ext cx="444371" cy="534937"/>
            </a:xfrm>
            <a:prstGeom prst="arc">
              <a:avLst>
                <a:gd name="adj1" fmla="val 16200000"/>
                <a:gd name="adj2" fmla="val 1366857"/>
              </a:avLst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3" name="Gerade Verbindung mit Pfeil 392"/>
            <p:cNvCxnSpPr/>
            <p:nvPr/>
          </p:nvCxnSpPr>
          <p:spPr>
            <a:xfrm flipH="1">
              <a:off x="-811250" y="4671388"/>
              <a:ext cx="15878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Gerade Verbindung 393"/>
            <p:cNvCxnSpPr/>
            <p:nvPr/>
          </p:nvCxnSpPr>
          <p:spPr>
            <a:xfrm rot="9297525" flipH="1">
              <a:off x="-434305" y="4200778"/>
              <a:ext cx="1" cy="8735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5" name="Bogen 394"/>
          <p:cNvSpPr/>
          <p:nvPr/>
        </p:nvSpPr>
        <p:spPr>
          <a:xfrm flipH="1">
            <a:off x="2220554" y="3304903"/>
            <a:ext cx="487581" cy="333300"/>
          </a:xfrm>
          <a:prstGeom prst="arc">
            <a:avLst>
              <a:gd name="adj1" fmla="val 16578589"/>
              <a:gd name="adj2" fmla="val 20931207"/>
            </a:avLst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cxnSp>
        <p:nvCxnSpPr>
          <p:cNvPr id="396" name="Gerade Verbindung mit Pfeil 395"/>
          <p:cNvCxnSpPr/>
          <p:nvPr/>
        </p:nvCxnSpPr>
        <p:spPr>
          <a:xfrm rot="10800000" flipH="1">
            <a:off x="2478827" y="3301091"/>
            <a:ext cx="14287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Gerade Verbindung 396"/>
          <p:cNvCxnSpPr/>
          <p:nvPr/>
        </p:nvCxnSpPr>
        <p:spPr>
          <a:xfrm flipH="1">
            <a:off x="2189774" y="3397917"/>
            <a:ext cx="50607" cy="4661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8" name="Gruppierung 397"/>
          <p:cNvGrpSpPr/>
          <p:nvPr/>
        </p:nvGrpSpPr>
        <p:grpSpPr>
          <a:xfrm rot="5400000" flipH="1" flipV="1">
            <a:off x="1593064" y="4534084"/>
            <a:ext cx="2324" cy="568043"/>
            <a:chOff x="1705546" y="2116910"/>
            <a:chExt cx="3170" cy="774895"/>
          </a:xfrm>
        </p:grpSpPr>
        <p:cxnSp>
          <p:nvCxnSpPr>
            <p:cNvPr id="399" name="Gerade Verbindung mit Pfeil 398"/>
            <p:cNvCxnSpPr/>
            <p:nvPr/>
          </p:nvCxnSpPr>
          <p:spPr>
            <a:xfrm flipV="1">
              <a:off x="1705546" y="2116910"/>
              <a:ext cx="0" cy="157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Gerade Verbindung 399"/>
            <p:cNvCxnSpPr/>
            <p:nvPr/>
          </p:nvCxnSpPr>
          <p:spPr>
            <a:xfrm flipH="1" flipV="1">
              <a:off x="1705546" y="2314259"/>
              <a:ext cx="1585" cy="1230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Gerade Verbindung 400"/>
            <p:cNvCxnSpPr/>
            <p:nvPr/>
          </p:nvCxnSpPr>
          <p:spPr>
            <a:xfrm flipH="1" flipV="1">
              <a:off x="1707131" y="2475959"/>
              <a:ext cx="1585" cy="87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Gerade Verbindung 401"/>
            <p:cNvCxnSpPr/>
            <p:nvPr/>
          </p:nvCxnSpPr>
          <p:spPr>
            <a:xfrm flipV="1">
              <a:off x="1707131" y="2603124"/>
              <a:ext cx="1" cy="1230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Gerade Verbindung 402"/>
            <p:cNvCxnSpPr/>
            <p:nvPr/>
          </p:nvCxnSpPr>
          <p:spPr>
            <a:xfrm flipV="1">
              <a:off x="1708716" y="2784140"/>
              <a:ext cx="0" cy="10766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4" name="Gruppieren 70"/>
          <p:cNvGrpSpPr/>
          <p:nvPr/>
        </p:nvGrpSpPr>
        <p:grpSpPr>
          <a:xfrm>
            <a:off x="2457077" y="1307777"/>
            <a:ext cx="322148" cy="520077"/>
            <a:chOff x="2267744" y="1199820"/>
            <a:chExt cx="648072" cy="1293076"/>
          </a:xfrm>
        </p:grpSpPr>
        <p:sp>
          <p:nvSpPr>
            <p:cNvPr id="405" name="Abgerundetes Rechteck 404"/>
            <p:cNvSpPr/>
            <p:nvPr/>
          </p:nvSpPr>
          <p:spPr>
            <a:xfrm>
              <a:off x="2267744" y="1628800"/>
              <a:ext cx="648072" cy="86409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Rechteck 405"/>
            <p:cNvSpPr/>
            <p:nvPr/>
          </p:nvSpPr>
          <p:spPr>
            <a:xfrm>
              <a:off x="2267744" y="1199820"/>
              <a:ext cx="648072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Rechteck 406"/>
            <p:cNvSpPr/>
            <p:nvPr/>
          </p:nvSpPr>
          <p:spPr>
            <a:xfrm>
              <a:off x="2267744" y="2060848"/>
              <a:ext cx="648072" cy="4320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chteck 407"/>
            <p:cNvSpPr/>
            <p:nvPr/>
          </p:nvSpPr>
          <p:spPr>
            <a:xfrm>
              <a:off x="2294906" y="2051794"/>
              <a:ext cx="594000" cy="21602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9" name="Textfeld 408"/>
          <p:cNvSpPr txBox="1"/>
          <p:nvPr/>
        </p:nvSpPr>
        <p:spPr>
          <a:xfrm>
            <a:off x="243163" y="2931986"/>
            <a:ext cx="1030120" cy="276989"/>
          </a:xfrm>
          <a:prstGeom prst="rect">
            <a:avLst/>
          </a:prstGeom>
          <a:noFill/>
        </p:spPr>
        <p:txBody>
          <a:bodyPr wrap="square" lIns="91418" tIns="45710" rIns="91418" bIns="45710" rtlCol="0">
            <a:spAutoFit/>
          </a:bodyPr>
          <a:lstStyle/>
          <a:p>
            <a:r>
              <a:rPr lang="de-DE" sz="1200" b="1" dirty="0" err="1"/>
              <a:t>Luminal</a:t>
            </a:r>
            <a:r>
              <a:rPr lang="de-DE" sz="1200" b="1" dirty="0"/>
              <a:t> </a:t>
            </a:r>
            <a:r>
              <a:rPr lang="de-DE" sz="1200" b="1" dirty="0" err="1"/>
              <a:t>flow</a:t>
            </a:r>
            <a:endParaRPr lang="de-DE" sz="1200" b="1" dirty="0"/>
          </a:p>
        </p:txBody>
      </p:sp>
      <p:grpSp>
        <p:nvGrpSpPr>
          <p:cNvPr id="410" name="Gruppierung 409"/>
          <p:cNvGrpSpPr/>
          <p:nvPr/>
        </p:nvGrpSpPr>
        <p:grpSpPr>
          <a:xfrm rot="16200000">
            <a:off x="2563442" y="3375094"/>
            <a:ext cx="435316" cy="415877"/>
            <a:chOff x="1673825" y="1486001"/>
            <a:chExt cx="593835" cy="567318"/>
          </a:xfrm>
        </p:grpSpPr>
        <p:sp>
          <p:nvSpPr>
            <p:cNvPr id="411" name="Ellipse 81"/>
            <p:cNvSpPr/>
            <p:nvPr/>
          </p:nvSpPr>
          <p:spPr>
            <a:xfrm>
              <a:off x="1747506" y="1560894"/>
              <a:ext cx="429800" cy="427675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Ellipse 76"/>
            <p:cNvSpPr/>
            <p:nvPr/>
          </p:nvSpPr>
          <p:spPr>
            <a:xfrm>
              <a:off x="1866769" y="1486001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Ellipse 77"/>
            <p:cNvSpPr/>
            <p:nvPr/>
          </p:nvSpPr>
          <p:spPr>
            <a:xfrm>
              <a:off x="1673825" y="1628615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Ellipse 78"/>
            <p:cNvSpPr/>
            <p:nvPr/>
          </p:nvSpPr>
          <p:spPr>
            <a:xfrm>
              <a:off x="2079908" y="1630017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Ellipse 79"/>
            <p:cNvSpPr/>
            <p:nvPr/>
          </p:nvSpPr>
          <p:spPr>
            <a:xfrm>
              <a:off x="1737178" y="1866119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Ellipse 80"/>
            <p:cNvSpPr/>
            <p:nvPr/>
          </p:nvSpPr>
          <p:spPr>
            <a:xfrm>
              <a:off x="1990590" y="1866119"/>
              <a:ext cx="187752" cy="1872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Flussdiagramm: Verbindungsstelle 82"/>
            <p:cNvSpPr/>
            <p:nvPr/>
          </p:nvSpPr>
          <p:spPr>
            <a:xfrm>
              <a:off x="1947756" y="1756784"/>
              <a:ext cx="45719" cy="46099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8" name="Pfeil nach rechts 417"/>
          <p:cNvSpPr/>
          <p:nvPr/>
        </p:nvSpPr>
        <p:spPr>
          <a:xfrm>
            <a:off x="2624740" y="5519227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grpSp>
        <p:nvGrpSpPr>
          <p:cNvPr id="421" name="Gruppierung 420"/>
          <p:cNvGrpSpPr/>
          <p:nvPr/>
        </p:nvGrpSpPr>
        <p:grpSpPr>
          <a:xfrm>
            <a:off x="3023976" y="1121564"/>
            <a:ext cx="791792" cy="634533"/>
            <a:chOff x="78511" y="110004"/>
            <a:chExt cx="1080121" cy="865596"/>
          </a:xfrm>
        </p:grpSpPr>
        <p:grpSp>
          <p:nvGrpSpPr>
            <p:cNvPr id="423" name="Gruppieren 202"/>
            <p:cNvGrpSpPr/>
            <p:nvPr/>
          </p:nvGrpSpPr>
          <p:grpSpPr>
            <a:xfrm>
              <a:off x="78511" y="110004"/>
              <a:ext cx="1080121" cy="711335"/>
              <a:chOff x="323528" y="476672"/>
              <a:chExt cx="1080121" cy="711335"/>
            </a:xfrm>
          </p:grpSpPr>
          <p:sp>
            <p:nvSpPr>
              <p:cNvPr id="425" name="Rechteck 424"/>
              <p:cNvSpPr/>
              <p:nvPr/>
            </p:nvSpPr>
            <p:spPr>
              <a:xfrm>
                <a:off x="323528" y="476672"/>
                <a:ext cx="1080121" cy="711335"/>
              </a:xfrm>
              <a:prstGeom prst="rect">
                <a:avLst/>
              </a:prstGeom>
              <a:ln w="25400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Rechteck 425"/>
              <p:cNvSpPr/>
              <p:nvPr/>
            </p:nvSpPr>
            <p:spPr>
              <a:xfrm>
                <a:off x="395536" y="593648"/>
                <a:ext cx="936104" cy="48904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7" name="Gerade Verbindung mit Pfeil 426"/>
              <p:cNvCxnSpPr/>
              <p:nvPr/>
            </p:nvCxnSpPr>
            <p:spPr>
              <a:xfrm flipV="1">
                <a:off x="467544" y="618832"/>
                <a:ext cx="0" cy="38866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Gerade Verbindung mit Pfeil 427"/>
              <p:cNvCxnSpPr/>
              <p:nvPr/>
            </p:nvCxnSpPr>
            <p:spPr>
              <a:xfrm>
                <a:off x="467544" y="1007496"/>
                <a:ext cx="79208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9" name="Freihandform 428"/>
              <p:cNvSpPr/>
              <p:nvPr/>
            </p:nvSpPr>
            <p:spPr>
              <a:xfrm flipV="1">
                <a:off x="479844" y="730273"/>
                <a:ext cx="755973" cy="197499"/>
              </a:xfrm>
              <a:custGeom>
                <a:avLst/>
                <a:gdLst>
                  <a:gd name="connsiteX0" fmla="*/ 2159794 w 2159794"/>
                  <a:gd name="connsiteY0" fmla="*/ 1435893 h 1435893"/>
                  <a:gd name="connsiteX1" fmla="*/ 1443038 w 2159794"/>
                  <a:gd name="connsiteY1" fmla="*/ 0 h 1435893"/>
                  <a:gd name="connsiteX2" fmla="*/ 723900 w 2159794"/>
                  <a:gd name="connsiteY2" fmla="*/ 1435893 h 1435893"/>
                  <a:gd name="connsiteX3" fmla="*/ 0 w 2159794"/>
                  <a:gd name="connsiteY3" fmla="*/ 0 h 1435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59794" h="1435893">
                    <a:moveTo>
                      <a:pt x="2159794" y="1435893"/>
                    </a:moveTo>
                    <a:cubicBezTo>
                      <a:pt x="1921074" y="717946"/>
                      <a:pt x="1682354" y="0"/>
                      <a:pt x="1443038" y="0"/>
                    </a:cubicBezTo>
                    <a:cubicBezTo>
                      <a:pt x="1203722" y="0"/>
                      <a:pt x="964406" y="1435893"/>
                      <a:pt x="723900" y="1435893"/>
                    </a:cubicBezTo>
                    <a:cubicBezTo>
                      <a:pt x="483394" y="1435893"/>
                      <a:pt x="241697" y="717946"/>
                      <a:pt x="0" y="0"/>
                    </a:cubicBez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4" name="Rechteck 423"/>
            <p:cNvSpPr/>
            <p:nvPr/>
          </p:nvSpPr>
          <p:spPr>
            <a:xfrm>
              <a:off x="660009" y="823376"/>
              <a:ext cx="72008" cy="152224"/>
            </a:xfrm>
            <a:prstGeom prst="rect">
              <a:avLst/>
            </a:prstGeom>
            <a:ln w="2540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22" name="Gekrümmte Verbindung 421"/>
          <p:cNvCxnSpPr>
            <a:stCxn id="424" idx="2"/>
            <a:endCxn id="287" idx="7"/>
          </p:cNvCxnSpPr>
          <p:nvPr/>
        </p:nvCxnSpPr>
        <p:spPr>
          <a:xfrm rot="5400000">
            <a:off x="3270521" y="1770687"/>
            <a:ext cx="220712" cy="191528"/>
          </a:xfrm>
          <a:prstGeom prst="curvedConnector3">
            <a:avLst>
              <a:gd name="adj1" fmla="val 50000"/>
            </a:avLst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3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7" t="37864"/>
          <a:stretch/>
        </p:blipFill>
        <p:spPr bwMode="auto">
          <a:xfrm rot="20847761">
            <a:off x="5075802" y="1279948"/>
            <a:ext cx="1260418" cy="156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4" name="Pfeil nach rechts 473"/>
          <p:cNvSpPr/>
          <p:nvPr/>
        </p:nvSpPr>
        <p:spPr>
          <a:xfrm>
            <a:off x="4057221" y="5531911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475" name="Pfeil nach rechts 474"/>
          <p:cNvSpPr/>
          <p:nvPr/>
        </p:nvSpPr>
        <p:spPr>
          <a:xfrm>
            <a:off x="5057346" y="5529067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pic>
        <p:nvPicPr>
          <p:cNvPr id="47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907" y="859081"/>
            <a:ext cx="784967" cy="60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9" name="Oval 478"/>
          <p:cNvSpPr/>
          <p:nvPr/>
        </p:nvSpPr>
        <p:spPr>
          <a:xfrm>
            <a:off x="185833" y="199986"/>
            <a:ext cx="4350900" cy="6367491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spcCol="0" rtlCol="0" anchor="ctr"/>
          <a:lstStyle/>
          <a:p>
            <a:pPr algn="ctr"/>
            <a:endParaRPr lang="de-DE"/>
          </a:p>
        </p:txBody>
      </p:sp>
      <p:sp>
        <p:nvSpPr>
          <p:cNvPr id="127" name="Rechteck 126"/>
          <p:cNvSpPr/>
          <p:nvPr/>
        </p:nvSpPr>
        <p:spPr>
          <a:xfrm>
            <a:off x="1965063" y="181315"/>
            <a:ext cx="696202" cy="461655"/>
          </a:xfrm>
          <a:prstGeom prst="rect">
            <a:avLst/>
          </a:prstGeom>
          <a:noFill/>
          <a:ln>
            <a:noFill/>
          </a:ln>
        </p:spPr>
        <p:txBody>
          <a:bodyPr wrap="none" lIns="91418" tIns="45710" rIns="91418" bIns="45710">
            <a:spAutoFit/>
          </a:bodyPr>
          <a:lstStyle/>
          <a:p>
            <a:pPr algn="ctr"/>
            <a:r>
              <a:rPr lang="de-DE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(P1)</a:t>
            </a:r>
          </a:p>
        </p:txBody>
      </p:sp>
      <p:sp>
        <p:nvSpPr>
          <p:cNvPr id="480" name="Rechteck 479"/>
          <p:cNvSpPr/>
          <p:nvPr/>
        </p:nvSpPr>
        <p:spPr>
          <a:xfrm>
            <a:off x="5770995" y="398515"/>
            <a:ext cx="696202" cy="461655"/>
          </a:xfrm>
          <a:prstGeom prst="rect">
            <a:avLst/>
          </a:prstGeom>
          <a:noFill/>
          <a:ln>
            <a:noFill/>
          </a:ln>
        </p:spPr>
        <p:txBody>
          <a:bodyPr wrap="none" lIns="91418" tIns="45710" rIns="91418" bIns="45710">
            <a:spAutoFit/>
          </a:bodyPr>
          <a:lstStyle/>
          <a:p>
            <a:pPr algn="ctr"/>
            <a:r>
              <a:rPr lang="de-DE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(P2)</a:t>
            </a:r>
          </a:p>
        </p:txBody>
      </p:sp>
      <p:sp>
        <p:nvSpPr>
          <p:cNvPr id="481" name="Pfeil nach rechts 480"/>
          <p:cNvSpPr/>
          <p:nvPr/>
        </p:nvSpPr>
        <p:spPr>
          <a:xfrm rot="5400000">
            <a:off x="6602651" y="1489163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483" name="Pfeil nach rechts 482"/>
          <p:cNvSpPr/>
          <p:nvPr/>
        </p:nvSpPr>
        <p:spPr>
          <a:xfrm rot="5400000">
            <a:off x="6024575" y="2358077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484" name="Textfeld 483"/>
          <p:cNvSpPr txBox="1"/>
          <p:nvPr/>
        </p:nvSpPr>
        <p:spPr>
          <a:xfrm>
            <a:off x="5291981" y="934876"/>
            <a:ext cx="1212011" cy="276989"/>
          </a:xfrm>
          <a:prstGeom prst="rect">
            <a:avLst/>
          </a:prstGeom>
          <a:noFill/>
        </p:spPr>
        <p:txBody>
          <a:bodyPr wrap="square" lIns="91418" tIns="45710" rIns="91418" bIns="45710" rtlCol="0">
            <a:spAutoFit/>
          </a:bodyPr>
          <a:lstStyle/>
          <a:p>
            <a:r>
              <a:rPr lang="de-DE" sz="1200" b="1" dirty="0" err="1"/>
              <a:t>Patients</a:t>
            </a:r>
            <a:r>
              <a:rPr lang="de-DE" sz="1200" b="1" dirty="0"/>
              <a:t> </a:t>
            </a:r>
            <a:r>
              <a:rPr lang="de-DE" sz="1200" b="1" dirty="0" err="1"/>
              <a:t>tissue</a:t>
            </a:r>
            <a:endParaRPr lang="de-DE" sz="1200" b="1" dirty="0"/>
          </a:p>
        </p:txBody>
      </p:sp>
      <p:grpSp>
        <p:nvGrpSpPr>
          <p:cNvPr id="485" name="Gruppieren 3"/>
          <p:cNvGrpSpPr/>
          <p:nvPr/>
        </p:nvGrpSpPr>
        <p:grpSpPr>
          <a:xfrm>
            <a:off x="7940747" y="4347796"/>
            <a:ext cx="2140098" cy="1118495"/>
            <a:chOff x="4309552" y="2470466"/>
            <a:chExt cx="3611563" cy="1887538"/>
          </a:xfrm>
        </p:grpSpPr>
        <p:pic>
          <p:nvPicPr>
            <p:cNvPr id="486" name="Picture 41" descr="Q:\Mitarbeiter\aktuelle Mitarbeiter\Sebastian_S\Poster\ESAB 2012\Schnittansicht_render_2.JP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9552" y="2470466"/>
              <a:ext cx="3611563" cy="1887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7" name="Freihandform 143"/>
            <p:cNvSpPr>
              <a:spLocks/>
            </p:cNvSpPr>
            <p:nvPr/>
          </p:nvSpPr>
          <p:spPr bwMode="auto">
            <a:xfrm rot="11242034">
              <a:off x="5533084" y="3600684"/>
              <a:ext cx="293688" cy="98425"/>
            </a:xfrm>
            <a:custGeom>
              <a:avLst/>
              <a:gdLst>
                <a:gd name="T0" fmla="*/ 186247 w 338667"/>
                <a:gd name="T1" fmla="*/ 13877 h 180622"/>
                <a:gd name="T2" fmla="*/ 558737 w 338667"/>
                <a:gd name="T3" fmla="*/ 0 h 180622"/>
                <a:gd name="T4" fmla="*/ 1303722 w 338667"/>
                <a:gd name="T5" fmla="*/ 0 h 180622"/>
                <a:gd name="T6" fmla="*/ 1738296 w 338667"/>
                <a:gd name="T7" fmla="*/ 9251 h 180622"/>
                <a:gd name="T8" fmla="*/ 1862459 w 338667"/>
                <a:gd name="T9" fmla="*/ 20814 h 180622"/>
                <a:gd name="T10" fmla="*/ 1427882 w 338667"/>
                <a:gd name="T11" fmla="*/ 25441 h 180622"/>
                <a:gd name="T12" fmla="*/ 1427882 w 338667"/>
                <a:gd name="T13" fmla="*/ 25441 h 180622"/>
                <a:gd name="T14" fmla="*/ 869152 w 338667"/>
                <a:gd name="T15" fmla="*/ 37004 h 180622"/>
                <a:gd name="T16" fmla="*/ 434575 w 338667"/>
                <a:gd name="T17" fmla="*/ 27754 h 180622"/>
                <a:gd name="T18" fmla="*/ 0 w 338667"/>
                <a:gd name="T19" fmla="*/ 27754 h 180622"/>
                <a:gd name="T20" fmla="*/ 186247 w 338667"/>
                <a:gd name="T21" fmla="*/ 13877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BBE0E3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88" name="Freihandform 144"/>
            <p:cNvSpPr>
              <a:spLocks/>
            </p:cNvSpPr>
            <p:nvPr/>
          </p:nvSpPr>
          <p:spPr bwMode="auto">
            <a:xfrm rot="21145633">
              <a:off x="5790259" y="3608622"/>
              <a:ext cx="295275" cy="98425"/>
            </a:xfrm>
            <a:custGeom>
              <a:avLst/>
              <a:gdLst>
                <a:gd name="T0" fmla="*/ 186247 w 338667"/>
                <a:gd name="T1" fmla="*/ 13877 h 180622"/>
                <a:gd name="T2" fmla="*/ 558737 w 338667"/>
                <a:gd name="T3" fmla="*/ 0 h 180622"/>
                <a:gd name="T4" fmla="*/ 1303722 w 338667"/>
                <a:gd name="T5" fmla="*/ 0 h 180622"/>
                <a:gd name="T6" fmla="*/ 1738296 w 338667"/>
                <a:gd name="T7" fmla="*/ 9251 h 180622"/>
                <a:gd name="T8" fmla="*/ 1862459 w 338667"/>
                <a:gd name="T9" fmla="*/ 20814 h 180622"/>
                <a:gd name="T10" fmla="*/ 1427882 w 338667"/>
                <a:gd name="T11" fmla="*/ 25441 h 180622"/>
                <a:gd name="T12" fmla="*/ 1427882 w 338667"/>
                <a:gd name="T13" fmla="*/ 25441 h 180622"/>
                <a:gd name="T14" fmla="*/ 869152 w 338667"/>
                <a:gd name="T15" fmla="*/ 37004 h 180622"/>
                <a:gd name="T16" fmla="*/ 434575 w 338667"/>
                <a:gd name="T17" fmla="*/ 27754 h 180622"/>
                <a:gd name="T18" fmla="*/ 0 w 338667"/>
                <a:gd name="T19" fmla="*/ 27754 h 180622"/>
                <a:gd name="T20" fmla="*/ 186247 w 338667"/>
                <a:gd name="T21" fmla="*/ 13877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BBE0E3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89" name="Freihandform 145"/>
            <p:cNvSpPr>
              <a:spLocks/>
            </p:cNvSpPr>
            <p:nvPr/>
          </p:nvSpPr>
          <p:spPr bwMode="auto">
            <a:xfrm rot="10299575">
              <a:off x="6039497" y="3605447"/>
              <a:ext cx="293687" cy="98425"/>
            </a:xfrm>
            <a:custGeom>
              <a:avLst/>
              <a:gdLst>
                <a:gd name="T0" fmla="*/ 186247 w 338667"/>
                <a:gd name="T1" fmla="*/ 13877 h 180622"/>
                <a:gd name="T2" fmla="*/ 558737 w 338667"/>
                <a:gd name="T3" fmla="*/ 0 h 180622"/>
                <a:gd name="T4" fmla="*/ 1303722 w 338667"/>
                <a:gd name="T5" fmla="*/ 0 h 180622"/>
                <a:gd name="T6" fmla="*/ 1738296 w 338667"/>
                <a:gd name="T7" fmla="*/ 9251 h 180622"/>
                <a:gd name="T8" fmla="*/ 1862459 w 338667"/>
                <a:gd name="T9" fmla="*/ 20814 h 180622"/>
                <a:gd name="T10" fmla="*/ 1427882 w 338667"/>
                <a:gd name="T11" fmla="*/ 25441 h 180622"/>
                <a:gd name="T12" fmla="*/ 1427882 w 338667"/>
                <a:gd name="T13" fmla="*/ 25441 h 180622"/>
                <a:gd name="T14" fmla="*/ 869152 w 338667"/>
                <a:gd name="T15" fmla="*/ 37004 h 180622"/>
                <a:gd name="T16" fmla="*/ 434575 w 338667"/>
                <a:gd name="T17" fmla="*/ 27754 h 180622"/>
                <a:gd name="T18" fmla="*/ 0 w 338667"/>
                <a:gd name="T19" fmla="*/ 27754 h 180622"/>
                <a:gd name="T20" fmla="*/ 186247 w 338667"/>
                <a:gd name="T21" fmla="*/ 13877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BBE0E3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0" name="Ellipse 146"/>
            <p:cNvSpPr>
              <a:spLocks noChangeArrowheads="1"/>
            </p:cNvSpPr>
            <p:nvPr/>
          </p:nvSpPr>
          <p:spPr bwMode="auto">
            <a:xfrm>
              <a:off x="5658497" y="3626084"/>
              <a:ext cx="49212" cy="49213"/>
            </a:xfrm>
            <a:prstGeom prst="ellipse">
              <a:avLst/>
            </a:prstGeom>
            <a:solidFill>
              <a:srgbClr val="0070C0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1" name="Ellipse 147"/>
            <p:cNvSpPr>
              <a:spLocks noChangeArrowheads="1"/>
            </p:cNvSpPr>
            <p:nvPr/>
          </p:nvSpPr>
          <p:spPr bwMode="auto">
            <a:xfrm>
              <a:off x="6169672" y="3629259"/>
              <a:ext cx="49212" cy="49213"/>
            </a:xfrm>
            <a:prstGeom prst="ellipse">
              <a:avLst/>
            </a:prstGeom>
            <a:solidFill>
              <a:srgbClr val="0070C0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2" name="Ellipse 148"/>
            <p:cNvSpPr>
              <a:spLocks noChangeArrowheads="1"/>
            </p:cNvSpPr>
            <p:nvPr/>
          </p:nvSpPr>
          <p:spPr bwMode="auto">
            <a:xfrm>
              <a:off x="5893447" y="3634022"/>
              <a:ext cx="49212" cy="49212"/>
            </a:xfrm>
            <a:prstGeom prst="ellipse">
              <a:avLst/>
            </a:prstGeom>
            <a:solidFill>
              <a:srgbClr val="0070C0"/>
            </a:solidFill>
            <a:ln w="9525" algn="ctr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3" name="Freihandform 149"/>
            <p:cNvSpPr>
              <a:spLocks/>
            </p:cNvSpPr>
            <p:nvPr/>
          </p:nvSpPr>
          <p:spPr bwMode="auto">
            <a:xfrm rot="21145633">
              <a:off x="5679724" y="3438540"/>
              <a:ext cx="192087" cy="53975"/>
            </a:xfrm>
            <a:custGeom>
              <a:avLst/>
              <a:gdLst>
                <a:gd name="T0" fmla="*/ 9764 w 338667"/>
                <a:gd name="T1" fmla="*/ 244 h 180622"/>
                <a:gd name="T2" fmla="*/ 29290 w 338667"/>
                <a:gd name="T3" fmla="*/ 0 h 180622"/>
                <a:gd name="T4" fmla="*/ 68346 w 338667"/>
                <a:gd name="T5" fmla="*/ 0 h 180622"/>
                <a:gd name="T6" fmla="*/ 91127 w 338667"/>
                <a:gd name="T7" fmla="*/ 163 h 180622"/>
                <a:gd name="T8" fmla="*/ 97636 w 338667"/>
                <a:gd name="T9" fmla="*/ 366 h 180622"/>
                <a:gd name="T10" fmla="*/ 74854 w 338667"/>
                <a:gd name="T11" fmla="*/ 448 h 180622"/>
                <a:gd name="T12" fmla="*/ 74854 w 338667"/>
                <a:gd name="T13" fmla="*/ 448 h 180622"/>
                <a:gd name="T14" fmla="*/ 45563 w 338667"/>
                <a:gd name="T15" fmla="*/ 651 h 180622"/>
                <a:gd name="T16" fmla="*/ 22782 w 338667"/>
                <a:gd name="T17" fmla="*/ 488 h 180622"/>
                <a:gd name="T18" fmla="*/ 0 w 338667"/>
                <a:gd name="T19" fmla="*/ 488 h 180622"/>
                <a:gd name="T20" fmla="*/ 9764 w 338667"/>
                <a:gd name="T21" fmla="*/ 244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F2800E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4" name="Ellipse 150"/>
            <p:cNvSpPr>
              <a:spLocks noChangeArrowheads="1"/>
            </p:cNvSpPr>
            <p:nvPr/>
          </p:nvSpPr>
          <p:spPr bwMode="auto">
            <a:xfrm flipH="1">
              <a:off x="5747986" y="3444890"/>
              <a:ext cx="58738" cy="31750"/>
            </a:xfrm>
            <a:prstGeom prst="ellipse">
              <a:avLst/>
            </a:prstGeom>
            <a:solidFill>
              <a:srgbClr val="C00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5" name="Freihandform 151"/>
            <p:cNvSpPr>
              <a:spLocks/>
            </p:cNvSpPr>
            <p:nvPr/>
          </p:nvSpPr>
          <p:spPr bwMode="auto">
            <a:xfrm rot="9944736">
              <a:off x="5786086" y="3466744"/>
              <a:ext cx="238125" cy="38100"/>
            </a:xfrm>
            <a:custGeom>
              <a:avLst/>
              <a:gdLst>
                <a:gd name="T0" fmla="*/ 40906 w 338667"/>
                <a:gd name="T1" fmla="*/ 20 h 180622"/>
                <a:gd name="T2" fmla="*/ 122716 w 338667"/>
                <a:gd name="T3" fmla="*/ 0 h 180622"/>
                <a:gd name="T4" fmla="*/ 286343 w 338667"/>
                <a:gd name="T5" fmla="*/ 0 h 180622"/>
                <a:gd name="T6" fmla="*/ 381791 w 338667"/>
                <a:gd name="T7" fmla="*/ 14 h 180622"/>
                <a:gd name="T8" fmla="*/ 409060 w 338667"/>
                <a:gd name="T9" fmla="*/ 31 h 180622"/>
                <a:gd name="T10" fmla="*/ 313614 w 338667"/>
                <a:gd name="T11" fmla="*/ 37 h 180622"/>
                <a:gd name="T12" fmla="*/ 313614 w 338667"/>
                <a:gd name="T13" fmla="*/ 37 h 180622"/>
                <a:gd name="T14" fmla="*/ 190895 w 338667"/>
                <a:gd name="T15" fmla="*/ 55 h 180622"/>
                <a:gd name="T16" fmla="*/ 95449 w 338667"/>
                <a:gd name="T17" fmla="*/ 41 h 180622"/>
                <a:gd name="T18" fmla="*/ 0 w 338667"/>
                <a:gd name="T19" fmla="*/ 41 h 180622"/>
                <a:gd name="T20" fmla="*/ 40906 w 338667"/>
                <a:gd name="T21" fmla="*/ 20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F2800E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6" name="Ellipse 152"/>
            <p:cNvSpPr>
              <a:spLocks noChangeArrowheads="1"/>
            </p:cNvSpPr>
            <p:nvPr/>
          </p:nvSpPr>
          <p:spPr bwMode="auto">
            <a:xfrm rot="10399103">
              <a:off x="5890861" y="3468331"/>
              <a:ext cx="47625" cy="31750"/>
            </a:xfrm>
            <a:prstGeom prst="ellipse">
              <a:avLst/>
            </a:prstGeom>
            <a:solidFill>
              <a:srgbClr val="C00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7" name="Freihandform 153"/>
            <p:cNvSpPr>
              <a:spLocks/>
            </p:cNvSpPr>
            <p:nvPr/>
          </p:nvSpPr>
          <p:spPr bwMode="auto">
            <a:xfrm rot="879108">
              <a:off x="6184260" y="3431464"/>
              <a:ext cx="146050" cy="76416"/>
            </a:xfrm>
            <a:custGeom>
              <a:avLst/>
              <a:gdLst>
                <a:gd name="T0" fmla="*/ 1318 w 338667"/>
                <a:gd name="T1" fmla="*/ 5 h 180622"/>
                <a:gd name="T2" fmla="*/ 3955 w 338667"/>
                <a:gd name="T3" fmla="*/ 0 h 180622"/>
                <a:gd name="T4" fmla="*/ 9228 w 338667"/>
                <a:gd name="T5" fmla="*/ 0 h 180622"/>
                <a:gd name="T6" fmla="*/ 12305 w 338667"/>
                <a:gd name="T7" fmla="*/ 3 h 180622"/>
                <a:gd name="T8" fmla="*/ 13183 w 338667"/>
                <a:gd name="T9" fmla="*/ 7 h 180622"/>
                <a:gd name="T10" fmla="*/ 10107 w 338667"/>
                <a:gd name="T11" fmla="*/ 8 h 180622"/>
                <a:gd name="T12" fmla="*/ 10107 w 338667"/>
                <a:gd name="T13" fmla="*/ 8 h 180622"/>
                <a:gd name="T14" fmla="*/ 6152 w 338667"/>
                <a:gd name="T15" fmla="*/ 12 h 180622"/>
                <a:gd name="T16" fmla="*/ 3076 w 338667"/>
                <a:gd name="T17" fmla="*/ 9 h 180622"/>
                <a:gd name="T18" fmla="*/ 0 w 338667"/>
                <a:gd name="T19" fmla="*/ 9 h 180622"/>
                <a:gd name="T20" fmla="*/ 1318 w 338667"/>
                <a:gd name="T21" fmla="*/ 5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F2800E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8" name="Ellipse 154"/>
            <p:cNvSpPr>
              <a:spLocks noChangeArrowheads="1"/>
            </p:cNvSpPr>
            <p:nvPr/>
          </p:nvSpPr>
          <p:spPr bwMode="auto">
            <a:xfrm rot="1333475">
              <a:off x="6243156" y="3434286"/>
              <a:ext cx="30163" cy="49669"/>
            </a:xfrm>
            <a:prstGeom prst="ellipse">
              <a:avLst/>
            </a:prstGeom>
            <a:solidFill>
              <a:srgbClr val="C0000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499" name="Freihandform 155"/>
            <p:cNvSpPr>
              <a:spLocks/>
            </p:cNvSpPr>
            <p:nvPr/>
          </p:nvSpPr>
          <p:spPr bwMode="auto">
            <a:xfrm rot="20844196">
              <a:off x="5532240" y="3461500"/>
              <a:ext cx="158445" cy="55464"/>
            </a:xfrm>
            <a:custGeom>
              <a:avLst/>
              <a:gdLst>
                <a:gd name="T0" fmla="*/ 1318 w 338667"/>
                <a:gd name="T1" fmla="*/ 5 h 180622"/>
                <a:gd name="T2" fmla="*/ 3955 w 338667"/>
                <a:gd name="T3" fmla="*/ 0 h 180622"/>
                <a:gd name="T4" fmla="*/ 9228 w 338667"/>
                <a:gd name="T5" fmla="*/ 0 h 180622"/>
                <a:gd name="T6" fmla="*/ 12305 w 338667"/>
                <a:gd name="T7" fmla="*/ 3 h 180622"/>
                <a:gd name="T8" fmla="*/ 13183 w 338667"/>
                <a:gd name="T9" fmla="*/ 7 h 180622"/>
                <a:gd name="T10" fmla="*/ 10107 w 338667"/>
                <a:gd name="T11" fmla="*/ 8 h 180622"/>
                <a:gd name="T12" fmla="*/ 10107 w 338667"/>
                <a:gd name="T13" fmla="*/ 8 h 180622"/>
                <a:gd name="T14" fmla="*/ 6152 w 338667"/>
                <a:gd name="T15" fmla="*/ 12 h 180622"/>
                <a:gd name="T16" fmla="*/ 3076 w 338667"/>
                <a:gd name="T17" fmla="*/ 9 h 180622"/>
                <a:gd name="T18" fmla="*/ 0 w 338667"/>
                <a:gd name="T19" fmla="*/ 9 h 180622"/>
                <a:gd name="T20" fmla="*/ 1318 w 338667"/>
                <a:gd name="T21" fmla="*/ 5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rgbClr val="9BBB59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500" name="Ellipse 156"/>
            <p:cNvSpPr>
              <a:spLocks noChangeArrowheads="1"/>
            </p:cNvSpPr>
            <p:nvPr/>
          </p:nvSpPr>
          <p:spPr bwMode="auto">
            <a:xfrm rot="21298563">
              <a:off x="5586106" y="3464257"/>
              <a:ext cx="45719" cy="45719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501" name="Freihandform 149"/>
            <p:cNvSpPr>
              <a:spLocks/>
            </p:cNvSpPr>
            <p:nvPr/>
          </p:nvSpPr>
          <p:spPr bwMode="auto">
            <a:xfrm rot="21145633">
              <a:off x="6000464" y="3428901"/>
              <a:ext cx="192087" cy="53975"/>
            </a:xfrm>
            <a:custGeom>
              <a:avLst/>
              <a:gdLst>
                <a:gd name="T0" fmla="*/ 9764 w 338667"/>
                <a:gd name="T1" fmla="*/ 244 h 180622"/>
                <a:gd name="T2" fmla="*/ 29290 w 338667"/>
                <a:gd name="T3" fmla="*/ 0 h 180622"/>
                <a:gd name="T4" fmla="*/ 68346 w 338667"/>
                <a:gd name="T5" fmla="*/ 0 h 180622"/>
                <a:gd name="T6" fmla="*/ 91127 w 338667"/>
                <a:gd name="T7" fmla="*/ 163 h 180622"/>
                <a:gd name="T8" fmla="*/ 97636 w 338667"/>
                <a:gd name="T9" fmla="*/ 366 h 180622"/>
                <a:gd name="T10" fmla="*/ 74854 w 338667"/>
                <a:gd name="T11" fmla="*/ 448 h 180622"/>
                <a:gd name="T12" fmla="*/ 74854 w 338667"/>
                <a:gd name="T13" fmla="*/ 448 h 180622"/>
                <a:gd name="T14" fmla="*/ 45563 w 338667"/>
                <a:gd name="T15" fmla="*/ 651 h 180622"/>
                <a:gd name="T16" fmla="*/ 22782 w 338667"/>
                <a:gd name="T17" fmla="*/ 488 h 180622"/>
                <a:gd name="T18" fmla="*/ 0 w 338667"/>
                <a:gd name="T19" fmla="*/ 488 h 180622"/>
                <a:gd name="T20" fmla="*/ 9764 w 338667"/>
                <a:gd name="T21" fmla="*/ 244 h 1806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8667"/>
                <a:gd name="T34" fmla="*/ 0 h 180622"/>
                <a:gd name="T35" fmla="*/ 338667 w 338667"/>
                <a:gd name="T36" fmla="*/ 180622 h 1806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8667" h="180622">
                  <a:moveTo>
                    <a:pt x="33867" y="67733"/>
                  </a:moveTo>
                  <a:lnTo>
                    <a:pt x="101600" y="0"/>
                  </a:lnTo>
                  <a:lnTo>
                    <a:pt x="237067" y="0"/>
                  </a:lnTo>
                  <a:lnTo>
                    <a:pt x="316089" y="45155"/>
                  </a:lnTo>
                  <a:lnTo>
                    <a:pt x="338667" y="101600"/>
                  </a:lnTo>
                  <a:lnTo>
                    <a:pt x="259645" y="124178"/>
                  </a:lnTo>
                  <a:lnTo>
                    <a:pt x="158045" y="180622"/>
                  </a:lnTo>
                  <a:lnTo>
                    <a:pt x="79023" y="135466"/>
                  </a:lnTo>
                  <a:lnTo>
                    <a:pt x="0" y="135466"/>
                  </a:lnTo>
                  <a:lnTo>
                    <a:pt x="33867" y="67733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502" name="Ellipse 150"/>
            <p:cNvSpPr>
              <a:spLocks noChangeArrowheads="1"/>
            </p:cNvSpPr>
            <p:nvPr/>
          </p:nvSpPr>
          <p:spPr bwMode="auto">
            <a:xfrm flipH="1">
              <a:off x="6068726" y="3435251"/>
              <a:ext cx="58738" cy="31750"/>
            </a:xfrm>
            <a:prstGeom prst="ellipse">
              <a:avLst/>
            </a:prstGeom>
            <a:solidFill>
              <a:srgbClr val="4A452A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de-DE" kern="0">
                <a:solidFill>
                  <a:sysClr val="windowText" lastClr="000000"/>
                </a:solidFill>
                <a:latin typeface="Frutiger LT Com 55 Roman" pitchFamily="34" charset="0"/>
                <a:ea typeface="+mn-ea"/>
              </a:endParaRPr>
            </a:p>
          </p:txBody>
        </p:sp>
        <p:sp>
          <p:nvSpPr>
            <p:cNvPr id="503" name="Abgerundetes Rechteck 502"/>
            <p:cNvSpPr/>
            <p:nvPr/>
          </p:nvSpPr>
          <p:spPr>
            <a:xfrm>
              <a:off x="5539434" y="3523846"/>
              <a:ext cx="806450" cy="70482"/>
            </a:xfrm>
            <a:prstGeom prst="roundRect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04" name="Gruppieren 4"/>
          <p:cNvGrpSpPr/>
          <p:nvPr/>
        </p:nvGrpSpPr>
        <p:grpSpPr>
          <a:xfrm>
            <a:off x="7885244" y="5504457"/>
            <a:ext cx="2251113" cy="735288"/>
            <a:chOff x="1104899" y="3762376"/>
            <a:chExt cx="3790951" cy="1238250"/>
          </a:xfrm>
        </p:grpSpPr>
        <p:pic>
          <p:nvPicPr>
            <p:cNvPr id="505" name="Picture 3" descr="F:\Work\Veröffentlichung\JOVE\Zellkronenschnitt_real.JPG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146" t="7120" r="41273" b="7291"/>
            <a:stretch/>
          </p:blipFill>
          <p:spPr bwMode="auto">
            <a:xfrm rot="5400000">
              <a:off x="2381250" y="2486025"/>
              <a:ext cx="1238250" cy="3790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06" name="Gruppieren 1"/>
            <p:cNvGrpSpPr/>
            <p:nvPr/>
          </p:nvGrpSpPr>
          <p:grpSpPr>
            <a:xfrm>
              <a:off x="1569207" y="4460742"/>
              <a:ext cx="704633" cy="273725"/>
              <a:chOff x="1564914" y="3473474"/>
              <a:chExt cx="473087" cy="148966"/>
            </a:xfrm>
          </p:grpSpPr>
          <p:sp>
            <p:nvSpPr>
              <p:cNvPr id="543" name="Freihandform 143"/>
              <p:cNvSpPr>
                <a:spLocks/>
              </p:cNvSpPr>
              <p:nvPr/>
            </p:nvSpPr>
            <p:spPr bwMode="auto">
              <a:xfrm rot="11242034">
                <a:off x="1601158" y="3567080"/>
                <a:ext cx="151510" cy="50587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4" name="Freihandform 144"/>
              <p:cNvSpPr>
                <a:spLocks/>
              </p:cNvSpPr>
              <p:nvPr/>
            </p:nvSpPr>
            <p:spPr bwMode="auto">
              <a:xfrm rot="21145633">
                <a:off x="1733846" y="3570898"/>
                <a:ext cx="151509" cy="51542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5" name="Freihandform 145"/>
              <p:cNvSpPr>
                <a:spLocks/>
              </p:cNvSpPr>
              <p:nvPr/>
            </p:nvSpPr>
            <p:spPr bwMode="auto">
              <a:xfrm rot="10299575">
                <a:off x="1861829" y="3568989"/>
                <a:ext cx="151509" cy="51542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6" name="Ellipse 146"/>
              <p:cNvSpPr>
                <a:spLocks noChangeArrowheads="1"/>
              </p:cNvSpPr>
              <p:nvPr/>
            </p:nvSpPr>
            <p:spPr bwMode="auto">
              <a:xfrm>
                <a:off x="1665149" y="3580443"/>
                <a:ext cx="25409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7" name="Ellipse 147"/>
              <p:cNvSpPr>
                <a:spLocks noChangeArrowheads="1"/>
              </p:cNvSpPr>
              <p:nvPr/>
            </p:nvSpPr>
            <p:spPr bwMode="auto">
              <a:xfrm>
                <a:off x="1929585" y="3581398"/>
                <a:ext cx="24467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8" name="Ellipse 148"/>
              <p:cNvSpPr>
                <a:spLocks noChangeArrowheads="1"/>
              </p:cNvSpPr>
              <p:nvPr/>
            </p:nvSpPr>
            <p:spPr bwMode="auto">
              <a:xfrm>
                <a:off x="1786545" y="3584261"/>
                <a:ext cx="25408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9" name="Freihandform 149"/>
              <p:cNvSpPr>
                <a:spLocks/>
              </p:cNvSpPr>
              <p:nvPr/>
            </p:nvSpPr>
            <p:spPr bwMode="auto">
              <a:xfrm rot="21145633">
                <a:off x="1652341" y="3479269"/>
                <a:ext cx="113867" cy="32452"/>
              </a:xfrm>
              <a:custGeom>
                <a:avLst/>
                <a:gdLst>
                  <a:gd name="T0" fmla="*/ 9764 w 338667"/>
                  <a:gd name="T1" fmla="*/ 244 h 180622"/>
                  <a:gd name="T2" fmla="*/ 29290 w 338667"/>
                  <a:gd name="T3" fmla="*/ 0 h 180622"/>
                  <a:gd name="T4" fmla="*/ 68346 w 338667"/>
                  <a:gd name="T5" fmla="*/ 0 h 180622"/>
                  <a:gd name="T6" fmla="*/ 91127 w 338667"/>
                  <a:gd name="T7" fmla="*/ 163 h 180622"/>
                  <a:gd name="T8" fmla="*/ 97636 w 338667"/>
                  <a:gd name="T9" fmla="*/ 366 h 180622"/>
                  <a:gd name="T10" fmla="*/ 74854 w 338667"/>
                  <a:gd name="T11" fmla="*/ 448 h 180622"/>
                  <a:gd name="T12" fmla="*/ 74854 w 338667"/>
                  <a:gd name="T13" fmla="*/ 448 h 180622"/>
                  <a:gd name="T14" fmla="*/ 45563 w 338667"/>
                  <a:gd name="T15" fmla="*/ 651 h 180622"/>
                  <a:gd name="T16" fmla="*/ 22782 w 338667"/>
                  <a:gd name="T17" fmla="*/ 488 h 180622"/>
                  <a:gd name="T18" fmla="*/ 0 w 338667"/>
                  <a:gd name="T19" fmla="*/ 488 h 180622"/>
                  <a:gd name="T20" fmla="*/ 9764 w 338667"/>
                  <a:gd name="T21" fmla="*/ 244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0" name="Ellipse 150"/>
              <p:cNvSpPr>
                <a:spLocks noChangeArrowheads="1"/>
              </p:cNvSpPr>
              <p:nvPr/>
            </p:nvSpPr>
            <p:spPr bwMode="auto">
              <a:xfrm flipH="1">
                <a:off x="1692806" y="3483087"/>
                <a:ext cx="34819" cy="1909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1" name="Freihandform 151"/>
              <p:cNvSpPr>
                <a:spLocks/>
              </p:cNvSpPr>
              <p:nvPr/>
            </p:nvSpPr>
            <p:spPr bwMode="auto">
              <a:xfrm rot="9944736">
                <a:off x="1715391" y="3496227"/>
                <a:ext cx="141158" cy="22907"/>
              </a:xfrm>
              <a:custGeom>
                <a:avLst/>
                <a:gdLst>
                  <a:gd name="T0" fmla="*/ 40906 w 338667"/>
                  <a:gd name="T1" fmla="*/ 20 h 180622"/>
                  <a:gd name="T2" fmla="*/ 122716 w 338667"/>
                  <a:gd name="T3" fmla="*/ 0 h 180622"/>
                  <a:gd name="T4" fmla="*/ 286343 w 338667"/>
                  <a:gd name="T5" fmla="*/ 0 h 180622"/>
                  <a:gd name="T6" fmla="*/ 381791 w 338667"/>
                  <a:gd name="T7" fmla="*/ 14 h 180622"/>
                  <a:gd name="T8" fmla="*/ 409060 w 338667"/>
                  <a:gd name="T9" fmla="*/ 31 h 180622"/>
                  <a:gd name="T10" fmla="*/ 313614 w 338667"/>
                  <a:gd name="T11" fmla="*/ 37 h 180622"/>
                  <a:gd name="T12" fmla="*/ 313614 w 338667"/>
                  <a:gd name="T13" fmla="*/ 37 h 180622"/>
                  <a:gd name="T14" fmla="*/ 190895 w 338667"/>
                  <a:gd name="T15" fmla="*/ 55 h 180622"/>
                  <a:gd name="T16" fmla="*/ 95449 w 338667"/>
                  <a:gd name="T17" fmla="*/ 41 h 180622"/>
                  <a:gd name="T18" fmla="*/ 0 w 338667"/>
                  <a:gd name="T19" fmla="*/ 41 h 180622"/>
                  <a:gd name="T20" fmla="*/ 40906 w 338667"/>
                  <a:gd name="T21" fmla="*/ 20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2" name="Ellipse 152"/>
              <p:cNvSpPr>
                <a:spLocks noChangeArrowheads="1"/>
              </p:cNvSpPr>
              <p:nvPr/>
            </p:nvSpPr>
            <p:spPr bwMode="auto">
              <a:xfrm rot="10399103">
                <a:off x="1777501" y="3497181"/>
                <a:ext cx="28232" cy="1909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3" name="Freihandform 153"/>
              <p:cNvSpPr>
                <a:spLocks/>
              </p:cNvSpPr>
              <p:nvPr/>
            </p:nvSpPr>
            <p:spPr bwMode="auto">
              <a:xfrm rot="879108">
                <a:off x="1951424" y="3475015"/>
                <a:ext cx="86577" cy="45945"/>
              </a:xfrm>
              <a:custGeom>
                <a:avLst/>
                <a:gdLst>
                  <a:gd name="T0" fmla="*/ 1318 w 338667"/>
                  <a:gd name="T1" fmla="*/ 5 h 180622"/>
                  <a:gd name="T2" fmla="*/ 3955 w 338667"/>
                  <a:gd name="T3" fmla="*/ 0 h 180622"/>
                  <a:gd name="T4" fmla="*/ 9228 w 338667"/>
                  <a:gd name="T5" fmla="*/ 0 h 180622"/>
                  <a:gd name="T6" fmla="*/ 12305 w 338667"/>
                  <a:gd name="T7" fmla="*/ 3 h 180622"/>
                  <a:gd name="T8" fmla="*/ 13183 w 338667"/>
                  <a:gd name="T9" fmla="*/ 7 h 180622"/>
                  <a:gd name="T10" fmla="*/ 10107 w 338667"/>
                  <a:gd name="T11" fmla="*/ 8 h 180622"/>
                  <a:gd name="T12" fmla="*/ 10107 w 338667"/>
                  <a:gd name="T13" fmla="*/ 8 h 180622"/>
                  <a:gd name="T14" fmla="*/ 6152 w 338667"/>
                  <a:gd name="T15" fmla="*/ 12 h 180622"/>
                  <a:gd name="T16" fmla="*/ 3076 w 338667"/>
                  <a:gd name="T17" fmla="*/ 9 h 180622"/>
                  <a:gd name="T18" fmla="*/ 0 w 338667"/>
                  <a:gd name="T19" fmla="*/ 9 h 180622"/>
                  <a:gd name="T20" fmla="*/ 1318 w 338667"/>
                  <a:gd name="T21" fmla="*/ 5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4" name="Ellipse 154"/>
              <p:cNvSpPr>
                <a:spLocks noChangeArrowheads="1"/>
              </p:cNvSpPr>
              <p:nvPr/>
            </p:nvSpPr>
            <p:spPr bwMode="auto">
              <a:xfrm rot="1333475">
                <a:off x="1986337" y="3476712"/>
                <a:ext cx="17880" cy="29863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5" name="Freihandform 155"/>
              <p:cNvSpPr>
                <a:spLocks/>
              </p:cNvSpPr>
              <p:nvPr/>
            </p:nvSpPr>
            <p:spPr bwMode="auto">
              <a:xfrm rot="20844196">
                <a:off x="1564914" y="3493074"/>
                <a:ext cx="93924" cy="33347"/>
              </a:xfrm>
              <a:custGeom>
                <a:avLst/>
                <a:gdLst>
                  <a:gd name="T0" fmla="*/ 1318 w 338667"/>
                  <a:gd name="T1" fmla="*/ 5 h 180622"/>
                  <a:gd name="T2" fmla="*/ 3955 w 338667"/>
                  <a:gd name="T3" fmla="*/ 0 h 180622"/>
                  <a:gd name="T4" fmla="*/ 9228 w 338667"/>
                  <a:gd name="T5" fmla="*/ 0 h 180622"/>
                  <a:gd name="T6" fmla="*/ 12305 w 338667"/>
                  <a:gd name="T7" fmla="*/ 3 h 180622"/>
                  <a:gd name="T8" fmla="*/ 13183 w 338667"/>
                  <a:gd name="T9" fmla="*/ 7 h 180622"/>
                  <a:gd name="T10" fmla="*/ 10107 w 338667"/>
                  <a:gd name="T11" fmla="*/ 8 h 180622"/>
                  <a:gd name="T12" fmla="*/ 10107 w 338667"/>
                  <a:gd name="T13" fmla="*/ 8 h 180622"/>
                  <a:gd name="T14" fmla="*/ 6152 w 338667"/>
                  <a:gd name="T15" fmla="*/ 12 h 180622"/>
                  <a:gd name="T16" fmla="*/ 3076 w 338667"/>
                  <a:gd name="T17" fmla="*/ 9 h 180622"/>
                  <a:gd name="T18" fmla="*/ 0 w 338667"/>
                  <a:gd name="T19" fmla="*/ 9 h 180622"/>
                  <a:gd name="T20" fmla="*/ 1318 w 338667"/>
                  <a:gd name="T21" fmla="*/ 5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9BBB59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6" name="Ellipse 156"/>
              <p:cNvSpPr>
                <a:spLocks noChangeArrowheads="1"/>
              </p:cNvSpPr>
              <p:nvPr/>
            </p:nvSpPr>
            <p:spPr bwMode="auto">
              <a:xfrm rot="21298563">
                <a:off x="1596845" y="3494732"/>
                <a:ext cx="27102" cy="27488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7" name="Freihandform 149"/>
              <p:cNvSpPr>
                <a:spLocks/>
              </p:cNvSpPr>
              <p:nvPr/>
            </p:nvSpPr>
            <p:spPr bwMode="auto">
              <a:xfrm rot="21145633">
                <a:off x="1842472" y="3473474"/>
                <a:ext cx="113867" cy="32452"/>
              </a:xfrm>
              <a:custGeom>
                <a:avLst/>
                <a:gdLst>
                  <a:gd name="T0" fmla="*/ 9764 w 338667"/>
                  <a:gd name="T1" fmla="*/ 244 h 180622"/>
                  <a:gd name="T2" fmla="*/ 29290 w 338667"/>
                  <a:gd name="T3" fmla="*/ 0 h 180622"/>
                  <a:gd name="T4" fmla="*/ 68346 w 338667"/>
                  <a:gd name="T5" fmla="*/ 0 h 180622"/>
                  <a:gd name="T6" fmla="*/ 91127 w 338667"/>
                  <a:gd name="T7" fmla="*/ 163 h 180622"/>
                  <a:gd name="T8" fmla="*/ 97636 w 338667"/>
                  <a:gd name="T9" fmla="*/ 366 h 180622"/>
                  <a:gd name="T10" fmla="*/ 74854 w 338667"/>
                  <a:gd name="T11" fmla="*/ 448 h 180622"/>
                  <a:gd name="T12" fmla="*/ 74854 w 338667"/>
                  <a:gd name="T13" fmla="*/ 448 h 180622"/>
                  <a:gd name="T14" fmla="*/ 45563 w 338667"/>
                  <a:gd name="T15" fmla="*/ 651 h 180622"/>
                  <a:gd name="T16" fmla="*/ 22782 w 338667"/>
                  <a:gd name="T17" fmla="*/ 488 h 180622"/>
                  <a:gd name="T18" fmla="*/ 0 w 338667"/>
                  <a:gd name="T19" fmla="*/ 488 h 180622"/>
                  <a:gd name="T20" fmla="*/ 9764 w 338667"/>
                  <a:gd name="T21" fmla="*/ 244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8" name="Ellipse 150"/>
              <p:cNvSpPr>
                <a:spLocks noChangeArrowheads="1"/>
              </p:cNvSpPr>
              <p:nvPr/>
            </p:nvSpPr>
            <p:spPr bwMode="auto">
              <a:xfrm flipH="1">
                <a:off x="1882937" y="3477292"/>
                <a:ext cx="34819" cy="19090"/>
              </a:xfrm>
              <a:prstGeom prst="ellipse">
                <a:avLst/>
              </a:prstGeom>
              <a:solidFill>
                <a:srgbClr val="4A452A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59" name="Abgerundetes Rechteck 558"/>
              <p:cNvSpPr/>
              <p:nvPr/>
            </p:nvSpPr>
            <p:spPr>
              <a:xfrm>
                <a:off x="1578128" y="3526076"/>
                <a:ext cx="451486" cy="45719"/>
              </a:xfrm>
              <a:prstGeom prst="roundRect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507" name="Gruppieren 94"/>
            <p:cNvGrpSpPr/>
            <p:nvPr/>
          </p:nvGrpSpPr>
          <p:grpSpPr>
            <a:xfrm>
              <a:off x="2628634" y="4460567"/>
              <a:ext cx="704633" cy="273725"/>
              <a:chOff x="1564914" y="3473474"/>
              <a:chExt cx="473087" cy="148966"/>
            </a:xfrm>
          </p:grpSpPr>
          <p:sp>
            <p:nvSpPr>
              <p:cNvPr id="526" name="Freihandform 143"/>
              <p:cNvSpPr>
                <a:spLocks/>
              </p:cNvSpPr>
              <p:nvPr/>
            </p:nvSpPr>
            <p:spPr bwMode="auto">
              <a:xfrm rot="11242034">
                <a:off x="1601158" y="3567080"/>
                <a:ext cx="151510" cy="50587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7" name="Freihandform 144"/>
              <p:cNvSpPr>
                <a:spLocks/>
              </p:cNvSpPr>
              <p:nvPr/>
            </p:nvSpPr>
            <p:spPr bwMode="auto">
              <a:xfrm rot="21145633">
                <a:off x="1733846" y="3570898"/>
                <a:ext cx="151509" cy="51542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8" name="Freihandform 145"/>
              <p:cNvSpPr>
                <a:spLocks/>
              </p:cNvSpPr>
              <p:nvPr/>
            </p:nvSpPr>
            <p:spPr bwMode="auto">
              <a:xfrm rot="10299575">
                <a:off x="1861829" y="3568989"/>
                <a:ext cx="151509" cy="51542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9" name="Ellipse 146"/>
              <p:cNvSpPr>
                <a:spLocks noChangeArrowheads="1"/>
              </p:cNvSpPr>
              <p:nvPr/>
            </p:nvSpPr>
            <p:spPr bwMode="auto">
              <a:xfrm>
                <a:off x="1665149" y="3580443"/>
                <a:ext cx="25409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0" name="Ellipse 147"/>
              <p:cNvSpPr>
                <a:spLocks noChangeArrowheads="1"/>
              </p:cNvSpPr>
              <p:nvPr/>
            </p:nvSpPr>
            <p:spPr bwMode="auto">
              <a:xfrm>
                <a:off x="1929585" y="3581398"/>
                <a:ext cx="24467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1" name="Ellipse 148"/>
              <p:cNvSpPr>
                <a:spLocks noChangeArrowheads="1"/>
              </p:cNvSpPr>
              <p:nvPr/>
            </p:nvSpPr>
            <p:spPr bwMode="auto">
              <a:xfrm>
                <a:off x="1786545" y="3584261"/>
                <a:ext cx="25408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2" name="Freihandform 149"/>
              <p:cNvSpPr>
                <a:spLocks/>
              </p:cNvSpPr>
              <p:nvPr/>
            </p:nvSpPr>
            <p:spPr bwMode="auto">
              <a:xfrm rot="21145633">
                <a:off x="1652341" y="3479269"/>
                <a:ext cx="113867" cy="32452"/>
              </a:xfrm>
              <a:custGeom>
                <a:avLst/>
                <a:gdLst>
                  <a:gd name="T0" fmla="*/ 9764 w 338667"/>
                  <a:gd name="T1" fmla="*/ 244 h 180622"/>
                  <a:gd name="T2" fmla="*/ 29290 w 338667"/>
                  <a:gd name="T3" fmla="*/ 0 h 180622"/>
                  <a:gd name="T4" fmla="*/ 68346 w 338667"/>
                  <a:gd name="T5" fmla="*/ 0 h 180622"/>
                  <a:gd name="T6" fmla="*/ 91127 w 338667"/>
                  <a:gd name="T7" fmla="*/ 163 h 180622"/>
                  <a:gd name="T8" fmla="*/ 97636 w 338667"/>
                  <a:gd name="T9" fmla="*/ 366 h 180622"/>
                  <a:gd name="T10" fmla="*/ 74854 w 338667"/>
                  <a:gd name="T11" fmla="*/ 448 h 180622"/>
                  <a:gd name="T12" fmla="*/ 74854 w 338667"/>
                  <a:gd name="T13" fmla="*/ 448 h 180622"/>
                  <a:gd name="T14" fmla="*/ 45563 w 338667"/>
                  <a:gd name="T15" fmla="*/ 651 h 180622"/>
                  <a:gd name="T16" fmla="*/ 22782 w 338667"/>
                  <a:gd name="T17" fmla="*/ 488 h 180622"/>
                  <a:gd name="T18" fmla="*/ 0 w 338667"/>
                  <a:gd name="T19" fmla="*/ 488 h 180622"/>
                  <a:gd name="T20" fmla="*/ 9764 w 338667"/>
                  <a:gd name="T21" fmla="*/ 244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3" name="Ellipse 150"/>
              <p:cNvSpPr>
                <a:spLocks noChangeArrowheads="1"/>
              </p:cNvSpPr>
              <p:nvPr/>
            </p:nvSpPr>
            <p:spPr bwMode="auto">
              <a:xfrm flipH="1">
                <a:off x="1692806" y="3483087"/>
                <a:ext cx="34819" cy="1909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4" name="Freihandform 151"/>
              <p:cNvSpPr>
                <a:spLocks/>
              </p:cNvSpPr>
              <p:nvPr/>
            </p:nvSpPr>
            <p:spPr bwMode="auto">
              <a:xfrm rot="9944736">
                <a:off x="1715391" y="3496227"/>
                <a:ext cx="141158" cy="22907"/>
              </a:xfrm>
              <a:custGeom>
                <a:avLst/>
                <a:gdLst>
                  <a:gd name="T0" fmla="*/ 40906 w 338667"/>
                  <a:gd name="T1" fmla="*/ 20 h 180622"/>
                  <a:gd name="T2" fmla="*/ 122716 w 338667"/>
                  <a:gd name="T3" fmla="*/ 0 h 180622"/>
                  <a:gd name="T4" fmla="*/ 286343 w 338667"/>
                  <a:gd name="T5" fmla="*/ 0 h 180622"/>
                  <a:gd name="T6" fmla="*/ 381791 w 338667"/>
                  <a:gd name="T7" fmla="*/ 14 h 180622"/>
                  <a:gd name="T8" fmla="*/ 409060 w 338667"/>
                  <a:gd name="T9" fmla="*/ 31 h 180622"/>
                  <a:gd name="T10" fmla="*/ 313614 w 338667"/>
                  <a:gd name="T11" fmla="*/ 37 h 180622"/>
                  <a:gd name="T12" fmla="*/ 313614 w 338667"/>
                  <a:gd name="T13" fmla="*/ 37 h 180622"/>
                  <a:gd name="T14" fmla="*/ 190895 w 338667"/>
                  <a:gd name="T15" fmla="*/ 55 h 180622"/>
                  <a:gd name="T16" fmla="*/ 95449 w 338667"/>
                  <a:gd name="T17" fmla="*/ 41 h 180622"/>
                  <a:gd name="T18" fmla="*/ 0 w 338667"/>
                  <a:gd name="T19" fmla="*/ 41 h 180622"/>
                  <a:gd name="T20" fmla="*/ 40906 w 338667"/>
                  <a:gd name="T21" fmla="*/ 20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5" name="Ellipse 152"/>
              <p:cNvSpPr>
                <a:spLocks noChangeArrowheads="1"/>
              </p:cNvSpPr>
              <p:nvPr/>
            </p:nvSpPr>
            <p:spPr bwMode="auto">
              <a:xfrm rot="10399103">
                <a:off x="1777501" y="3497181"/>
                <a:ext cx="28232" cy="1909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6" name="Freihandform 153"/>
              <p:cNvSpPr>
                <a:spLocks/>
              </p:cNvSpPr>
              <p:nvPr/>
            </p:nvSpPr>
            <p:spPr bwMode="auto">
              <a:xfrm rot="879108">
                <a:off x="1951424" y="3475015"/>
                <a:ext cx="86577" cy="45945"/>
              </a:xfrm>
              <a:custGeom>
                <a:avLst/>
                <a:gdLst>
                  <a:gd name="T0" fmla="*/ 1318 w 338667"/>
                  <a:gd name="T1" fmla="*/ 5 h 180622"/>
                  <a:gd name="T2" fmla="*/ 3955 w 338667"/>
                  <a:gd name="T3" fmla="*/ 0 h 180622"/>
                  <a:gd name="T4" fmla="*/ 9228 w 338667"/>
                  <a:gd name="T5" fmla="*/ 0 h 180622"/>
                  <a:gd name="T6" fmla="*/ 12305 w 338667"/>
                  <a:gd name="T7" fmla="*/ 3 h 180622"/>
                  <a:gd name="T8" fmla="*/ 13183 w 338667"/>
                  <a:gd name="T9" fmla="*/ 7 h 180622"/>
                  <a:gd name="T10" fmla="*/ 10107 w 338667"/>
                  <a:gd name="T11" fmla="*/ 8 h 180622"/>
                  <a:gd name="T12" fmla="*/ 10107 w 338667"/>
                  <a:gd name="T13" fmla="*/ 8 h 180622"/>
                  <a:gd name="T14" fmla="*/ 6152 w 338667"/>
                  <a:gd name="T15" fmla="*/ 12 h 180622"/>
                  <a:gd name="T16" fmla="*/ 3076 w 338667"/>
                  <a:gd name="T17" fmla="*/ 9 h 180622"/>
                  <a:gd name="T18" fmla="*/ 0 w 338667"/>
                  <a:gd name="T19" fmla="*/ 9 h 180622"/>
                  <a:gd name="T20" fmla="*/ 1318 w 338667"/>
                  <a:gd name="T21" fmla="*/ 5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7" name="Ellipse 154"/>
              <p:cNvSpPr>
                <a:spLocks noChangeArrowheads="1"/>
              </p:cNvSpPr>
              <p:nvPr/>
            </p:nvSpPr>
            <p:spPr bwMode="auto">
              <a:xfrm rot="1333475">
                <a:off x="1986337" y="3476712"/>
                <a:ext cx="17880" cy="29863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8" name="Freihandform 155"/>
              <p:cNvSpPr>
                <a:spLocks/>
              </p:cNvSpPr>
              <p:nvPr/>
            </p:nvSpPr>
            <p:spPr bwMode="auto">
              <a:xfrm rot="20844196">
                <a:off x="1564914" y="3493074"/>
                <a:ext cx="93924" cy="33347"/>
              </a:xfrm>
              <a:custGeom>
                <a:avLst/>
                <a:gdLst>
                  <a:gd name="T0" fmla="*/ 1318 w 338667"/>
                  <a:gd name="T1" fmla="*/ 5 h 180622"/>
                  <a:gd name="T2" fmla="*/ 3955 w 338667"/>
                  <a:gd name="T3" fmla="*/ 0 h 180622"/>
                  <a:gd name="T4" fmla="*/ 9228 w 338667"/>
                  <a:gd name="T5" fmla="*/ 0 h 180622"/>
                  <a:gd name="T6" fmla="*/ 12305 w 338667"/>
                  <a:gd name="T7" fmla="*/ 3 h 180622"/>
                  <a:gd name="T8" fmla="*/ 13183 w 338667"/>
                  <a:gd name="T9" fmla="*/ 7 h 180622"/>
                  <a:gd name="T10" fmla="*/ 10107 w 338667"/>
                  <a:gd name="T11" fmla="*/ 8 h 180622"/>
                  <a:gd name="T12" fmla="*/ 10107 w 338667"/>
                  <a:gd name="T13" fmla="*/ 8 h 180622"/>
                  <a:gd name="T14" fmla="*/ 6152 w 338667"/>
                  <a:gd name="T15" fmla="*/ 12 h 180622"/>
                  <a:gd name="T16" fmla="*/ 3076 w 338667"/>
                  <a:gd name="T17" fmla="*/ 9 h 180622"/>
                  <a:gd name="T18" fmla="*/ 0 w 338667"/>
                  <a:gd name="T19" fmla="*/ 9 h 180622"/>
                  <a:gd name="T20" fmla="*/ 1318 w 338667"/>
                  <a:gd name="T21" fmla="*/ 5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9BBB59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39" name="Ellipse 156"/>
              <p:cNvSpPr>
                <a:spLocks noChangeArrowheads="1"/>
              </p:cNvSpPr>
              <p:nvPr/>
            </p:nvSpPr>
            <p:spPr bwMode="auto">
              <a:xfrm rot="21298563">
                <a:off x="1596845" y="3494732"/>
                <a:ext cx="27102" cy="27488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0" name="Freihandform 149"/>
              <p:cNvSpPr>
                <a:spLocks/>
              </p:cNvSpPr>
              <p:nvPr/>
            </p:nvSpPr>
            <p:spPr bwMode="auto">
              <a:xfrm rot="21145633">
                <a:off x="1842472" y="3473474"/>
                <a:ext cx="113867" cy="32452"/>
              </a:xfrm>
              <a:custGeom>
                <a:avLst/>
                <a:gdLst>
                  <a:gd name="T0" fmla="*/ 9764 w 338667"/>
                  <a:gd name="T1" fmla="*/ 244 h 180622"/>
                  <a:gd name="T2" fmla="*/ 29290 w 338667"/>
                  <a:gd name="T3" fmla="*/ 0 h 180622"/>
                  <a:gd name="T4" fmla="*/ 68346 w 338667"/>
                  <a:gd name="T5" fmla="*/ 0 h 180622"/>
                  <a:gd name="T6" fmla="*/ 91127 w 338667"/>
                  <a:gd name="T7" fmla="*/ 163 h 180622"/>
                  <a:gd name="T8" fmla="*/ 97636 w 338667"/>
                  <a:gd name="T9" fmla="*/ 366 h 180622"/>
                  <a:gd name="T10" fmla="*/ 74854 w 338667"/>
                  <a:gd name="T11" fmla="*/ 448 h 180622"/>
                  <a:gd name="T12" fmla="*/ 74854 w 338667"/>
                  <a:gd name="T13" fmla="*/ 448 h 180622"/>
                  <a:gd name="T14" fmla="*/ 45563 w 338667"/>
                  <a:gd name="T15" fmla="*/ 651 h 180622"/>
                  <a:gd name="T16" fmla="*/ 22782 w 338667"/>
                  <a:gd name="T17" fmla="*/ 488 h 180622"/>
                  <a:gd name="T18" fmla="*/ 0 w 338667"/>
                  <a:gd name="T19" fmla="*/ 488 h 180622"/>
                  <a:gd name="T20" fmla="*/ 9764 w 338667"/>
                  <a:gd name="T21" fmla="*/ 244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1" name="Ellipse 150"/>
              <p:cNvSpPr>
                <a:spLocks noChangeArrowheads="1"/>
              </p:cNvSpPr>
              <p:nvPr/>
            </p:nvSpPr>
            <p:spPr bwMode="auto">
              <a:xfrm flipH="1">
                <a:off x="1882937" y="3477292"/>
                <a:ext cx="34819" cy="19090"/>
              </a:xfrm>
              <a:prstGeom prst="ellipse">
                <a:avLst/>
              </a:prstGeom>
              <a:solidFill>
                <a:srgbClr val="4A452A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42" name="Abgerundetes Rechteck 541"/>
              <p:cNvSpPr/>
              <p:nvPr/>
            </p:nvSpPr>
            <p:spPr>
              <a:xfrm>
                <a:off x="1578128" y="3526076"/>
                <a:ext cx="451486" cy="45719"/>
              </a:xfrm>
              <a:prstGeom prst="roundRect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508" name="Gruppieren 118"/>
            <p:cNvGrpSpPr/>
            <p:nvPr/>
          </p:nvGrpSpPr>
          <p:grpSpPr>
            <a:xfrm>
              <a:off x="3686002" y="4470348"/>
              <a:ext cx="704633" cy="273725"/>
              <a:chOff x="1564914" y="3473474"/>
              <a:chExt cx="473087" cy="148966"/>
            </a:xfrm>
          </p:grpSpPr>
          <p:sp>
            <p:nvSpPr>
              <p:cNvPr id="509" name="Freihandform 143"/>
              <p:cNvSpPr>
                <a:spLocks/>
              </p:cNvSpPr>
              <p:nvPr/>
            </p:nvSpPr>
            <p:spPr bwMode="auto">
              <a:xfrm rot="11242034">
                <a:off x="1601158" y="3567080"/>
                <a:ext cx="151510" cy="50587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0" name="Freihandform 144"/>
              <p:cNvSpPr>
                <a:spLocks/>
              </p:cNvSpPr>
              <p:nvPr/>
            </p:nvSpPr>
            <p:spPr bwMode="auto">
              <a:xfrm rot="21145633">
                <a:off x="1733846" y="3570898"/>
                <a:ext cx="151509" cy="51542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1" name="Freihandform 145"/>
              <p:cNvSpPr>
                <a:spLocks/>
              </p:cNvSpPr>
              <p:nvPr/>
            </p:nvSpPr>
            <p:spPr bwMode="auto">
              <a:xfrm rot="10299575">
                <a:off x="1861829" y="3568989"/>
                <a:ext cx="151509" cy="51542"/>
              </a:xfrm>
              <a:custGeom>
                <a:avLst/>
                <a:gdLst>
                  <a:gd name="T0" fmla="*/ 186247 w 338667"/>
                  <a:gd name="T1" fmla="*/ 13877 h 180622"/>
                  <a:gd name="T2" fmla="*/ 558737 w 338667"/>
                  <a:gd name="T3" fmla="*/ 0 h 180622"/>
                  <a:gd name="T4" fmla="*/ 1303722 w 338667"/>
                  <a:gd name="T5" fmla="*/ 0 h 180622"/>
                  <a:gd name="T6" fmla="*/ 1738296 w 338667"/>
                  <a:gd name="T7" fmla="*/ 9251 h 180622"/>
                  <a:gd name="T8" fmla="*/ 1862459 w 338667"/>
                  <a:gd name="T9" fmla="*/ 20814 h 180622"/>
                  <a:gd name="T10" fmla="*/ 1427882 w 338667"/>
                  <a:gd name="T11" fmla="*/ 25441 h 180622"/>
                  <a:gd name="T12" fmla="*/ 1427882 w 338667"/>
                  <a:gd name="T13" fmla="*/ 25441 h 180622"/>
                  <a:gd name="T14" fmla="*/ 869152 w 338667"/>
                  <a:gd name="T15" fmla="*/ 37004 h 180622"/>
                  <a:gd name="T16" fmla="*/ 434575 w 338667"/>
                  <a:gd name="T17" fmla="*/ 27754 h 180622"/>
                  <a:gd name="T18" fmla="*/ 0 w 338667"/>
                  <a:gd name="T19" fmla="*/ 27754 h 180622"/>
                  <a:gd name="T20" fmla="*/ 186247 w 338667"/>
                  <a:gd name="T21" fmla="*/ 13877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BBE0E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2" name="Ellipse 146"/>
              <p:cNvSpPr>
                <a:spLocks noChangeArrowheads="1"/>
              </p:cNvSpPr>
              <p:nvPr/>
            </p:nvSpPr>
            <p:spPr bwMode="auto">
              <a:xfrm>
                <a:off x="1665149" y="3580443"/>
                <a:ext cx="25409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3" name="Ellipse 147"/>
              <p:cNvSpPr>
                <a:spLocks noChangeArrowheads="1"/>
              </p:cNvSpPr>
              <p:nvPr/>
            </p:nvSpPr>
            <p:spPr bwMode="auto">
              <a:xfrm>
                <a:off x="1929585" y="3581398"/>
                <a:ext cx="24467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4" name="Ellipse 148"/>
              <p:cNvSpPr>
                <a:spLocks noChangeArrowheads="1"/>
              </p:cNvSpPr>
              <p:nvPr/>
            </p:nvSpPr>
            <p:spPr bwMode="auto">
              <a:xfrm>
                <a:off x="1786545" y="3584261"/>
                <a:ext cx="25408" cy="25771"/>
              </a:xfrm>
              <a:prstGeom prst="ellipse">
                <a:avLst/>
              </a:prstGeom>
              <a:solidFill>
                <a:srgbClr val="0070C0"/>
              </a:solidFill>
              <a:ln w="9525" algn="ctr">
                <a:solidFill>
                  <a:srgbClr val="0070C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5" name="Freihandform 149"/>
              <p:cNvSpPr>
                <a:spLocks/>
              </p:cNvSpPr>
              <p:nvPr/>
            </p:nvSpPr>
            <p:spPr bwMode="auto">
              <a:xfrm rot="21145633">
                <a:off x="1652341" y="3479269"/>
                <a:ext cx="113867" cy="32452"/>
              </a:xfrm>
              <a:custGeom>
                <a:avLst/>
                <a:gdLst>
                  <a:gd name="T0" fmla="*/ 9764 w 338667"/>
                  <a:gd name="T1" fmla="*/ 244 h 180622"/>
                  <a:gd name="T2" fmla="*/ 29290 w 338667"/>
                  <a:gd name="T3" fmla="*/ 0 h 180622"/>
                  <a:gd name="T4" fmla="*/ 68346 w 338667"/>
                  <a:gd name="T5" fmla="*/ 0 h 180622"/>
                  <a:gd name="T6" fmla="*/ 91127 w 338667"/>
                  <a:gd name="T7" fmla="*/ 163 h 180622"/>
                  <a:gd name="T8" fmla="*/ 97636 w 338667"/>
                  <a:gd name="T9" fmla="*/ 366 h 180622"/>
                  <a:gd name="T10" fmla="*/ 74854 w 338667"/>
                  <a:gd name="T11" fmla="*/ 448 h 180622"/>
                  <a:gd name="T12" fmla="*/ 74854 w 338667"/>
                  <a:gd name="T13" fmla="*/ 448 h 180622"/>
                  <a:gd name="T14" fmla="*/ 45563 w 338667"/>
                  <a:gd name="T15" fmla="*/ 651 h 180622"/>
                  <a:gd name="T16" fmla="*/ 22782 w 338667"/>
                  <a:gd name="T17" fmla="*/ 488 h 180622"/>
                  <a:gd name="T18" fmla="*/ 0 w 338667"/>
                  <a:gd name="T19" fmla="*/ 488 h 180622"/>
                  <a:gd name="T20" fmla="*/ 9764 w 338667"/>
                  <a:gd name="T21" fmla="*/ 244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6" name="Ellipse 150"/>
              <p:cNvSpPr>
                <a:spLocks noChangeArrowheads="1"/>
              </p:cNvSpPr>
              <p:nvPr/>
            </p:nvSpPr>
            <p:spPr bwMode="auto">
              <a:xfrm flipH="1">
                <a:off x="1692806" y="3483087"/>
                <a:ext cx="34819" cy="1909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7" name="Freihandform 151"/>
              <p:cNvSpPr>
                <a:spLocks/>
              </p:cNvSpPr>
              <p:nvPr/>
            </p:nvSpPr>
            <p:spPr bwMode="auto">
              <a:xfrm rot="9944736">
                <a:off x="1715391" y="3496227"/>
                <a:ext cx="141158" cy="22907"/>
              </a:xfrm>
              <a:custGeom>
                <a:avLst/>
                <a:gdLst>
                  <a:gd name="T0" fmla="*/ 40906 w 338667"/>
                  <a:gd name="T1" fmla="*/ 20 h 180622"/>
                  <a:gd name="T2" fmla="*/ 122716 w 338667"/>
                  <a:gd name="T3" fmla="*/ 0 h 180622"/>
                  <a:gd name="T4" fmla="*/ 286343 w 338667"/>
                  <a:gd name="T5" fmla="*/ 0 h 180622"/>
                  <a:gd name="T6" fmla="*/ 381791 w 338667"/>
                  <a:gd name="T7" fmla="*/ 14 h 180622"/>
                  <a:gd name="T8" fmla="*/ 409060 w 338667"/>
                  <a:gd name="T9" fmla="*/ 31 h 180622"/>
                  <a:gd name="T10" fmla="*/ 313614 w 338667"/>
                  <a:gd name="T11" fmla="*/ 37 h 180622"/>
                  <a:gd name="T12" fmla="*/ 313614 w 338667"/>
                  <a:gd name="T13" fmla="*/ 37 h 180622"/>
                  <a:gd name="T14" fmla="*/ 190895 w 338667"/>
                  <a:gd name="T15" fmla="*/ 55 h 180622"/>
                  <a:gd name="T16" fmla="*/ 95449 w 338667"/>
                  <a:gd name="T17" fmla="*/ 41 h 180622"/>
                  <a:gd name="T18" fmla="*/ 0 w 338667"/>
                  <a:gd name="T19" fmla="*/ 41 h 180622"/>
                  <a:gd name="T20" fmla="*/ 40906 w 338667"/>
                  <a:gd name="T21" fmla="*/ 20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8" name="Ellipse 152"/>
              <p:cNvSpPr>
                <a:spLocks noChangeArrowheads="1"/>
              </p:cNvSpPr>
              <p:nvPr/>
            </p:nvSpPr>
            <p:spPr bwMode="auto">
              <a:xfrm rot="10399103">
                <a:off x="1777501" y="3497181"/>
                <a:ext cx="28232" cy="19090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19" name="Freihandform 153"/>
              <p:cNvSpPr>
                <a:spLocks/>
              </p:cNvSpPr>
              <p:nvPr/>
            </p:nvSpPr>
            <p:spPr bwMode="auto">
              <a:xfrm rot="879108">
                <a:off x="1951424" y="3475015"/>
                <a:ext cx="86577" cy="45945"/>
              </a:xfrm>
              <a:custGeom>
                <a:avLst/>
                <a:gdLst>
                  <a:gd name="T0" fmla="*/ 1318 w 338667"/>
                  <a:gd name="T1" fmla="*/ 5 h 180622"/>
                  <a:gd name="T2" fmla="*/ 3955 w 338667"/>
                  <a:gd name="T3" fmla="*/ 0 h 180622"/>
                  <a:gd name="T4" fmla="*/ 9228 w 338667"/>
                  <a:gd name="T5" fmla="*/ 0 h 180622"/>
                  <a:gd name="T6" fmla="*/ 12305 w 338667"/>
                  <a:gd name="T7" fmla="*/ 3 h 180622"/>
                  <a:gd name="T8" fmla="*/ 13183 w 338667"/>
                  <a:gd name="T9" fmla="*/ 7 h 180622"/>
                  <a:gd name="T10" fmla="*/ 10107 w 338667"/>
                  <a:gd name="T11" fmla="*/ 8 h 180622"/>
                  <a:gd name="T12" fmla="*/ 10107 w 338667"/>
                  <a:gd name="T13" fmla="*/ 8 h 180622"/>
                  <a:gd name="T14" fmla="*/ 6152 w 338667"/>
                  <a:gd name="T15" fmla="*/ 12 h 180622"/>
                  <a:gd name="T16" fmla="*/ 3076 w 338667"/>
                  <a:gd name="T17" fmla="*/ 9 h 180622"/>
                  <a:gd name="T18" fmla="*/ 0 w 338667"/>
                  <a:gd name="T19" fmla="*/ 9 h 180622"/>
                  <a:gd name="T20" fmla="*/ 1318 w 338667"/>
                  <a:gd name="T21" fmla="*/ 5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F2800E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0" name="Ellipse 154"/>
              <p:cNvSpPr>
                <a:spLocks noChangeArrowheads="1"/>
              </p:cNvSpPr>
              <p:nvPr/>
            </p:nvSpPr>
            <p:spPr bwMode="auto">
              <a:xfrm rot="1333475">
                <a:off x="1986337" y="3476712"/>
                <a:ext cx="17880" cy="29863"/>
              </a:xfrm>
              <a:prstGeom prst="ellipse">
                <a:avLst/>
              </a:prstGeom>
              <a:solidFill>
                <a:srgbClr val="C0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1" name="Freihandform 155"/>
              <p:cNvSpPr>
                <a:spLocks/>
              </p:cNvSpPr>
              <p:nvPr/>
            </p:nvSpPr>
            <p:spPr bwMode="auto">
              <a:xfrm rot="20844196">
                <a:off x="1564914" y="3493074"/>
                <a:ext cx="93924" cy="33347"/>
              </a:xfrm>
              <a:custGeom>
                <a:avLst/>
                <a:gdLst>
                  <a:gd name="T0" fmla="*/ 1318 w 338667"/>
                  <a:gd name="T1" fmla="*/ 5 h 180622"/>
                  <a:gd name="T2" fmla="*/ 3955 w 338667"/>
                  <a:gd name="T3" fmla="*/ 0 h 180622"/>
                  <a:gd name="T4" fmla="*/ 9228 w 338667"/>
                  <a:gd name="T5" fmla="*/ 0 h 180622"/>
                  <a:gd name="T6" fmla="*/ 12305 w 338667"/>
                  <a:gd name="T7" fmla="*/ 3 h 180622"/>
                  <a:gd name="T8" fmla="*/ 13183 w 338667"/>
                  <a:gd name="T9" fmla="*/ 7 h 180622"/>
                  <a:gd name="T10" fmla="*/ 10107 w 338667"/>
                  <a:gd name="T11" fmla="*/ 8 h 180622"/>
                  <a:gd name="T12" fmla="*/ 10107 w 338667"/>
                  <a:gd name="T13" fmla="*/ 8 h 180622"/>
                  <a:gd name="T14" fmla="*/ 6152 w 338667"/>
                  <a:gd name="T15" fmla="*/ 12 h 180622"/>
                  <a:gd name="T16" fmla="*/ 3076 w 338667"/>
                  <a:gd name="T17" fmla="*/ 9 h 180622"/>
                  <a:gd name="T18" fmla="*/ 0 w 338667"/>
                  <a:gd name="T19" fmla="*/ 9 h 180622"/>
                  <a:gd name="T20" fmla="*/ 1318 w 338667"/>
                  <a:gd name="T21" fmla="*/ 5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rgbClr val="9BBB59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2" name="Ellipse 156"/>
              <p:cNvSpPr>
                <a:spLocks noChangeArrowheads="1"/>
              </p:cNvSpPr>
              <p:nvPr/>
            </p:nvSpPr>
            <p:spPr bwMode="auto">
              <a:xfrm rot="21298563">
                <a:off x="1596845" y="3494732"/>
                <a:ext cx="27102" cy="27488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3" name="Freihandform 149"/>
              <p:cNvSpPr>
                <a:spLocks/>
              </p:cNvSpPr>
              <p:nvPr/>
            </p:nvSpPr>
            <p:spPr bwMode="auto">
              <a:xfrm rot="21145633">
                <a:off x="1842472" y="3473474"/>
                <a:ext cx="113867" cy="32452"/>
              </a:xfrm>
              <a:custGeom>
                <a:avLst/>
                <a:gdLst>
                  <a:gd name="T0" fmla="*/ 9764 w 338667"/>
                  <a:gd name="T1" fmla="*/ 244 h 180622"/>
                  <a:gd name="T2" fmla="*/ 29290 w 338667"/>
                  <a:gd name="T3" fmla="*/ 0 h 180622"/>
                  <a:gd name="T4" fmla="*/ 68346 w 338667"/>
                  <a:gd name="T5" fmla="*/ 0 h 180622"/>
                  <a:gd name="T6" fmla="*/ 91127 w 338667"/>
                  <a:gd name="T7" fmla="*/ 163 h 180622"/>
                  <a:gd name="T8" fmla="*/ 97636 w 338667"/>
                  <a:gd name="T9" fmla="*/ 366 h 180622"/>
                  <a:gd name="T10" fmla="*/ 74854 w 338667"/>
                  <a:gd name="T11" fmla="*/ 448 h 180622"/>
                  <a:gd name="T12" fmla="*/ 74854 w 338667"/>
                  <a:gd name="T13" fmla="*/ 448 h 180622"/>
                  <a:gd name="T14" fmla="*/ 45563 w 338667"/>
                  <a:gd name="T15" fmla="*/ 651 h 180622"/>
                  <a:gd name="T16" fmla="*/ 22782 w 338667"/>
                  <a:gd name="T17" fmla="*/ 488 h 180622"/>
                  <a:gd name="T18" fmla="*/ 0 w 338667"/>
                  <a:gd name="T19" fmla="*/ 488 h 180622"/>
                  <a:gd name="T20" fmla="*/ 9764 w 338667"/>
                  <a:gd name="T21" fmla="*/ 244 h 1806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38667"/>
                  <a:gd name="T34" fmla="*/ 0 h 180622"/>
                  <a:gd name="T35" fmla="*/ 338667 w 338667"/>
                  <a:gd name="T36" fmla="*/ 180622 h 1806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38667" h="180622">
                    <a:moveTo>
                      <a:pt x="33867" y="67733"/>
                    </a:moveTo>
                    <a:lnTo>
                      <a:pt x="101600" y="0"/>
                    </a:lnTo>
                    <a:lnTo>
                      <a:pt x="237067" y="0"/>
                    </a:lnTo>
                    <a:lnTo>
                      <a:pt x="316089" y="45155"/>
                    </a:lnTo>
                    <a:lnTo>
                      <a:pt x="338667" y="101600"/>
                    </a:lnTo>
                    <a:lnTo>
                      <a:pt x="259645" y="124178"/>
                    </a:lnTo>
                    <a:lnTo>
                      <a:pt x="158045" y="180622"/>
                    </a:lnTo>
                    <a:lnTo>
                      <a:pt x="79023" y="135466"/>
                    </a:lnTo>
                    <a:lnTo>
                      <a:pt x="0" y="135466"/>
                    </a:lnTo>
                    <a:lnTo>
                      <a:pt x="33867" y="67733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4" name="Ellipse 150"/>
              <p:cNvSpPr>
                <a:spLocks noChangeArrowheads="1"/>
              </p:cNvSpPr>
              <p:nvPr/>
            </p:nvSpPr>
            <p:spPr bwMode="auto">
              <a:xfrm flipH="1">
                <a:off x="1882937" y="3477292"/>
                <a:ext cx="34819" cy="19090"/>
              </a:xfrm>
              <a:prstGeom prst="ellipse">
                <a:avLst/>
              </a:prstGeom>
              <a:solidFill>
                <a:srgbClr val="4A452A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de-DE" kern="0">
                  <a:solidFill>
                    <a:sysClr val="windowText" lastClr="000000"/>
                  </a:solidFill>
                  <a:latin typeface="Frutiger LT Com 55 Roman" pitchFamily="34" charset="0"/>
                  <a:ea typeface="+mn-ea"/>
                </a:endParaRPr>
              </a:p>
            </p:txBody>
          </p:sp>
          <p:sp>
            <p:nvSpPr>
              <p:cNvPr id="525" name="Abgerundetes Rechteck 524"/>
              <p:cNvSpPr/>
              <p:nvPr/>
            </p:nvSpPr>
            <p:spPr>
              <a:xfrm>
                <a:off x="1578128" y="3526076"/>
                <a:ext cx="451486" cy="45719"/>
              </a:xfrm>
              <a:prstGeom prst="roundRect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sp>
        <p:nvSpPr>
          <p:cNvPr id="560" name="Pfeil nach rechts 559"/>
          <p:cNvSpPr/>
          <p:nvPr/>
        </p:nvSpPr>
        <p:spPr>
          <a:xfrm>
            <a:off x="7202114" y="5103084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572" name="Pfeil nach rechts 571"/>
          <p:cNvSpPr/>
          <p:nvPr/>
        </p:nvSpPr>
        <p:spPr>
          <a:xfrm rot="5400000">
            <a:off x="6059691" y="3651105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573" name="Oval 572"/>
          <p:cNvSpPr/>
          <p:nvPr/>
        </p:nvSpPr>
        <p:spPr>
          <a:xfrm>
            <a:off x="5371003" y="4158774"/>
            <a:ext cx="1670970" cy="2368443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spcCol="0" rtlCol="0" anchor="ctr"/>
          <a:lstStyle/>
          <a:p>
            <a:pPr algn="ctr"/>
            <a:endParaRPr lang="de-DE"/>
          </a:p>
        </p:txBody>
      </p:sp>
      <p:sp>
        <p:nvSpPr>
          <p:cNvPr id="574" name="Rechteck 573"/>
          <p:cNvSpPr/>
          <p:nvPr/>
        </p:nvSpPr>
        <p:spPr>
          <a:xfrm>
            <a:off x="5864041" y="4167018"/>
            <a:ext cx="696202" cy="461655"/>
          </a:xfrm>
          <a:prstGeom prst="rect">
            <a:avLst/>
          </a:prstGeom>
          <a:noFill/>
          <a:ln>
            <a:noFill/>
          </a:ln>
        </p:spPr>
        <p:txBody>
          <a:bodyPr wrap="none" lIns="91418" tIns="45710" rIns="91418" bIns="45710">
            <a:spAutoFit/>
          </a:bodyPr>
          <a:lstStyle/>
          <a:p>
            <a:pPr algn="ctr"/>
            <a:r>
              <a:rPr lang="de-DE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(P3)</a:t>
            </a:r>
          </a:p>
        </p:txBody>
      </p:sp>
      <p:sp>
        <p:nvSpPr>
          <p:cNvPr id="107" name="Oval 106"/>
          <p:cNvSpPr/>
          <p:nvPr/>
        </p:nvSpPr>
        <p:spPr>
          <a:xfrm>
            <a:off x="4753822" y="435369"/>
            <a:ext cx="2817469" cy="3145693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spcCol="0" rtlCol="0" anchor="ctr"/>
          <a:lstStyle/>
          <a:p>
            <a:pPr algn="ctr"/>
            <a:endParaRPr lang="de-DE"/>
          </a:p>
        </p:txBody>
      </p:sp>
      <p:sp>
        <p:nvSpPr>
          <p:cNvPr id="575" name="Oval 574"/>
          <p:cNvSpPr/>
          <p:nvPr/>
        </p:nvSpPr>
        <p:spPr>
          <a:xfrm>
            <a:off x="7545899" y="3794859"/>
            <a:ext cx="2914955" cy="2922343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spcCol="0" rtlCol="0" anchor="ctr"/>
          <a:lstStyle/>
          <a:p>
            <a:pPr algn="ctr"/>
            <a:endParaRPr lang="de-DE"/>
          </a:p>
        </p:txBody>
      </p:sp>
      <p:sp>
        <p:nvSpPr>
          <p:cNvPr id="576" name="Rechteck 575"/>
          <p:cNvSpPr/>
          <p:nvPr/>
        </p:nvSpPr>
        <p:spPr>
          <a:xfrm>
            <a:off x="8628845" y="3791982"/>
            <a:ext cx="696202" cy="461655"/>
          </a:xfrm>
          <a:prstGeom prst="rect">
            <a:avLst/>
          </a:prstGeom>
          <a:noFill/>
          <a:ln>
            <a:noFill/>
          </a:ln>
        </p:spPr>
        <p:txBody>
          <a:bodyPr wrap="none" lIns="91418" tIns="45710" rIns="91418" bIns="45710">
            <a:spAutoFit/>
          </a:bodyPr>
          <a:lstStyle/>
          <a:p>
            <a:pPr algn="ctr"/>
            <a:r>
              <a:rPr lang="de-DE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(P4)</a:t>
            </a:r>
          </a:p>
        </p:txBody>
      </p:sp>
      <p:sp>
        <p:nvSpPr>
          <p:cNvPr id="577" name="Pfeil nach rechts 576"/>
          <p:cNvSpPr/>
          <p:nvPr/>
        </p:nvSpPr>
        <p:spPr>
          <a:xfrm rot="5400000">
            <a:off x="1423631" y="4869523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578" name="Freihandform 577"/>
          <p:cNvSpPr/>
          <p:nvPr/>
        </p:nvSpPr>
        <p:spPr>
          <a:xfrm rot="3574570" flipH="1">
            <a:off x="1575326" y="5846524"/>
            <a:ext cx="118700" cy="165831"/>
          </a:xfrm>
          <a:custGeom>
            <a:avLst/>
            <a:gdLst>
              <a:gd name="connsiteX0" fmla="*/ 161925 w 161925"/>
              <a:gd name="connsiteY0" fmla="*/ 0 h 226218"/>
              <a:gd name="connsiteX1" fmla="*/ 123825 w 161925"/>
              <a:gd name="connsiteY1" fmla="*/ 78581 h 226218"/>
              <a:gd name="connsiteX2" fmla="*/ 50006 w 161925"/>
              <a:gd name="connsiteY2" fmla="*/ 138112 h 226218"/>
              <a:gd name="connsiteX3" fmla="*/ 35719 w 161925"/>
              <a:gd name="connsiteY3" fmla="*/ 178593 h 226218"/>
              <a:gd name="connsiteX4" fmla="*/ 26194 w 161925"/>
              <a:gd name="connsiteY4" fmla="*/ 209550 h 226218"/>
              <a:gd name="connsiteX5" fmla="*/ 0 w 161925"/>
              <a:gd name="connsiteY5" fmla="*/ 226218 h 226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925" h="226218">
                <a:moveTo>
                  <a:pt x="161925" y="0"/>
                </a:moveTo>
                <a:cubicBezTo>
                  <a:pt x="152201" y="27781"/>
                  <a:pt x="142478" y="55562"/>
                  <a:pt x="123825" y="78581"/>
                </a:cubicBezTo>
                <a:cubicBezTo>
                  <a:pt x="105172" y="101600"/>
                  <a:pt x="64690" y="121443"/>
                  <a:pt x="50006" y="138112"/>
                </a:cubicBezTo>
                <a:cubicBezTo>
                  <a:pt x="35322" y="154781"/>
                  <a:pt x="39688" y="166687"/>
                  <a:pt x="35719" y="178593"/>
                </a:cubicBezTo>
                <a:cubicBezTo>
                  <a:pt x="31750" y="190499"/>
                  <a:pt x="32147" y="201613"/>
                  <a:pt x="26194" y="209550"/>
                </a:cubicBezTo>
                <a:cubicBezTo>
                  <a:pt x="20241" y="217487"/>
                  <a:pt x="10120" y="221852"/>
                  <a:pt x="0" y="226218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rgbClr val="7F7F7F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lIns="91429" tIns="45715" rIns="91429" bIns="45715"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79" name="Bild 57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400000">
            <a:off x="1600339" y="5370564"/>
            <a:ext cx="504411" cy="336535"/>
          </a:xfrm>
          <a:prstGeom prst="rect">
            <a:avLst/>
          </a:prstGeom>
        </p:spPr>
      </p:pic>
      <p:sp>
        <p:nvSpPr>
          <p:cNvPr id="637" name="Pfeil nach rechts 636"/>
          <p:cNvSpPr/>
          <p:nvPr/>
        </p:nvSpPr>
        <p:spPr>
          <a:xfrm>
            <a:off x="10591357" y="5103057"/>
            <a:ext cx="257641" cy="481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de-DE"/>
          </a:p>
        </p:txBody>
      </p:sp>
      <p:sp>
        <p:nvSpPr>
          <p:cNvPr id="638" name="Oval 637"/>
          <p:cNvSpPr/>
          <p:nvPr/>
        </p:nvSpPr>
        <p:spPr>
          <a:xfrm>
            <a:off x="11000299" y="3835950"/>
            <a:ext cx="2914955" cy="2885029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8" tIns="45710" rIns="91418" bIns="45710" spcCol="0" rtlCol="0" anchor="ctr"/>
          <a:lstStyle/>
          <a:p>
            <a:pPr algn="ctr"/>
            <a:endParaRPr lang="de-DE"/>
          </a:p>
        </p:txBody>
      </p:sp>
      <p:sp>
        <p:nvSpPr>
          <p:cNvPr id="639" name="Rechteck 638"/>
          <p:cNvSpPr/>
          <p:nvPr/>
        </p:nvSpPr>
        <p:spPr>
          <a:xfrm>
            <a:off x="12083245" y="3826868"/>
            <a:ext cx="696202" cy="461655"/>
          </a:xfrm>
          <a:prstGeom prst="rect">
            <a:avLst/>
          </a:prstGeom>
          <a:noFill/>
          <a:ln>
            <a:noFill/>
          </a:ln>
        </p:spPr>
        <p:txBody>
          <a:bodyPr wrap="none" lIns="91418" tIns="45710" rIns="91418" bIns="45710">
            <a:spAutoFit/>
          </a:bodyPr>
          <a:lstStyle/>
          <a:p>
            <a:pPr algn="ctr"/>
            <a:r>
              <a:rPr lang="de-DE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(P5)</a:t>
            </a:r>
          </a:p>
        </p:txBody>
      </p:sp>
      <p:pic>
        <p:nvPicPr>
          <p:cNvPr id="419" name="Grafik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5987" y="4412068"/>
            <a:ext cx="2334251" cy="174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95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Macintosh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>Universitätsklinikum Würzburg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Jenny Reboredo</dc:creator>
  <cp:lastModifiedBy>Jenny Reboredo</cp:lastModifiedBy>
  <cp:revision>31</cp:revision>
  <dcterms:created xsi:type="dcterms:W3CDTF">2013-02-27T09:43:11Z</dcterms:created>
  <dcterms:modified xsi:type="dcterms:W3CDTF">2013-03-01T15:40:53Z</dcterms:modified>
</cp:coreProperties>
</file>