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54699-D413-184E-84F5-D6B045B54EB2}" type="datetimeFigureOut">
              <a:rPr lang="en-US" smtClean="0"/>
              <a:pPr/>
              <a:t>1/22/13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2FAA5-C76E-9B4B-9805-479C9E44D2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204372" y="1739148"/>
            <a:ext cx="8660616" cy="744568"/>
            <a:chOff x="204372" y="1739148"/>
            <a:chExt cx="8660616" cy="744568"/>
          </a:xfrm>
        </p:grpSpPr>
        <p:sp>
          <p:nvSpPr>
            <p:cNvPr id="4" name="Rectangle 3"/>
            <p:cNvSpPr/>
            <p:nvPr/>
          </p:nvSpPr>
          <p:spPr>
            <a:xfrm>
              <a:off x="1372830" y="2152116"/>
              <a:ext cx="2497386" cy="32652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367602" y="2152116"/>
              <a:ext cx="2497386" cy="32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870216" y="2152116"/>
              <a:ext cx="2497386" cy="326524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93353" y="2081602"/>
              <a:ext cx="8471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2-3 pm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873701" y="2081602"/>
              <a:ext cx="8471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2-3 pm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77251" y="2081602"/>
              <a:ext cx="953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7</a:t>
              </a:r>
              <a:r>
                <a:rPr lang="en-US" dirty="0" smtClean="0"/>
                <a:t>-10 </a:t>
              </a:r>
              <a:r>
                <a:rPr lang="en-US" dirty="0"/>
                <a:t>a</a:t>
              </a:r>
              <a:r>
                <a:rPr lang="en-US" dirty="0" smtClean="0"/>
                <a:t>m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04372" y="2114384"/>
              <a:ext cx="1149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Inject</a:t>
              </a:r>
              <a:r>
                <a:rPr lang="en-US" dirty="0" smtClean="0"/>
                <a:t> </a:t>
              </a:r>
              <a:r>
                <a:rPr lang="en-US" dirty="0" err="1" smtClean="0"/>
                <a:t>hCG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08368" y="1752584"/>
              <a:ext cx="5374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Day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496134" y="1739148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972204" y="1752584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493067" y="1783615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18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 D</dc:creator>
  <cp:lastModifiedBy>L D</cp:lastModifiedBy>
  <cp:revision>3</cp:revision>
  <dcterms:created xsi:type="dcterms:W3CDTF">2013-01-23T02:09:28Z</dcterms:created>
  <dcterms:modified xsi:type="dcterms:W3CDTF">2013-01-23T02:16:22Z</dcterms:modified>
</cp:coreProperties>
</file>