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Default Extension="pdf" ContentType="application/pdf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6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3B78-C889-FE4A-B16B-B8AFD8C8C5F1}" type="datetimeFigureOut">
              <a:rPr lang="en-US" smtClean="0"/>
              <a:t>1/8/13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C47A-CF1B-FB4B-A970-93CC0A2E5B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3B78-C889-FE4A-B16B-B8AFD8C8C5F1}" type="datetimeFigureOut">
              <a:rPr lang="en-US" smtClean="0"/>
              <a:t>1/8/13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C47A-CF1B-FB4B-A970-93CC0A2E5B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3B78-C889-FE4A-B16B-B8AFD8C8C5F1}" type="datetimeFigureOut">
              <a:rPr lang="en-US" smtClean="0"/>
              <a:t>1/8/13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C47A-CF1B-FB4B-A970-93CC0A2E5B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3B78-C889-FE4A-B16B-B8AFD8C8C5F1}" type="datetimeFigureOut">
              <a:rPr lang="en-US" smtClean="0"/>
              <a:t>1/8/13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C47A-CF1B-FB4B-A970-93CC0A2E5B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3B78-C889-FE4A-B16B-B8AFD8C8C5F1}" type="datetimeFigureOut">
              <a:rPr lang="en-US" smtClean="0"/>
              <a:t>1/8/13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C47A-CF1B-FB4B-A970-93CC0A2E5B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3B78-C889-FE4A-B16B-B8AFD8C8C5F1}" type="datetimeFigureOut">
              <a:rPr lang="en-US" smtClean="0"/>
              <a:t>1/8/13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C47A-CF1B-FB4B-A970-93CC0A2E5B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3B78-C889-FE4A-B16B-B8AFD8C8C5F1}" type="datetimeFigureOut">
              <a:rPr lang="en-US" smtClean="0"/>
              <a:t>1/8/13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C47A-CF1B-FB4B-A970-93CC0A2E5B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3B78-C889-FE4A-B16B-B8AFD8C8C5F1}" type="datetimeFigureOut">
              <a:rPr lang="en-US" smtClean="0"/>
              <a:t>1/8/13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C47A-CF1B-FB4B-A970-93CC0A2E5B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3B78-C889-FE4A-B16B-B8AFD8C8C5F1}" type="datetimeFigureOut">
              <a:rPr lang="en-US" smtClean="0"/>
              <a:t>1/8/13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C47A-CF1B-FB4B-A970-93CC0A2E5B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3B78-C889-FE4A-B16B-B8AFD8C8C5F1}" type="datetimeFigureOut">
              <a:rPr lang="en-US" smtClean="0"/>
              <a:t>1/8/13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C47A-CF1B-FB4B-A970-93CC0A2E5B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3B78-C889-FE4A-B16B-B8AFD8C8C5F1}" type="datetimeFigureOut">
              <a:rPr lang="en-US" smtClean="0"/>
              <a:t>1/8/13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7C47A-CF1B-FB4B-A970-93CC0A2E5B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33B78-C889-FE4A-B16B-B8AFD8C8C5F1}" type="datetimeFigureOut">
              <a:rPr lang="en-US" smtClean="0"/>
              <a:t>1/8/13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7C47A-CF1B-FB4B-A970-93CC0A2E5B3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df"/><Relationship Id="rId5" Type="http://schemas.openxmlformats.org/officeDocument/2006/relationships/image" Target="../media/image4.png"/><Relationship Id="rId6" Type="http://schemas.openxmlformats.org/officeDocument/2006/relationships/image" Target="../media/image5.pdf"/><Relationship Id="rId7" Type="http://schemas.openxmlformats.org/officeDocument/2006/relationships/image" Target="../media/image6.png"/><Relationship Id="rId8" Type="http://schemas.openxmlformats.org/officeDocument/2006/relationships/image" Target="../media/image7.pdf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d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587525" y="609698"/>
            <a:ext cx="1865710" cy="233213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5"/>
              <a:stretch>
                <a:fillRect/>
              </a:stretch>
            </p:blipFill>
          </mc:Fallback>
        </mc:AlternateContent>
        <p:spPr>
          <a:xfrm>
            <a:off x="3602491" y="609698"/>
            <a:ext cx="1674423" cy="233038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6"/>
              <a:stretch>
                <a:fillRect/>
              </a:stretch>
            </p:blipFill>
          </mc:Choice>
          <mc:Fallback>
            <p:blipFill>
              <a:blip r:embed="rId7"/>
              <a:stretch>
                <a:fillRect/>
              </a:stretch>
            </p:blipFill>
          </mc:Fallback>
        </mc:AlternateContent>
        <p:spPr>
          <a:xfrm>
            <a:off x="5889588" y="609698"/>
            <a:ext cx="2447069" cy="22359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8"/>
              <a:stretch>
                <a:fillRect/>
              </a:stretch>
            </p:blipFill>
          </mc:Choice>
          <mc:Fallback>
            <p:blipFill>
              <a:blip r:embed="rId9"/>
              <a:stretch>
                <a:fillRect/>
              </a:stretch>
            </p:blipFill>
          </mc:Fallback>
        </mc:AlternateContent>
        <p:spPr>
          <a:xfrm>
            <a:off x="370425" y="3800506"/>
            <a:ext cx="2648742" cy="2170054"/>
          </a:xfrm>
          <a:prstGeom prst="rect">
            <a:avLst/>
          </a:prstGeom>
        </p:spPr>
      </p:pic>
      <p:pic>
        <p:nvPicPr>
          <p:cNvPr id="9" name="Picture 7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115467" y="3244699"/>
            <a:ext cx="4406664" cy="2921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215763" y="2759115"/>
            <a:ext cx="46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/>
                <a:cs typeface="Arial"/>
              </a:rPr>
              <a:t>P1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449266" y="5796626"/>
            <a:ext cx="467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b="1" dirty="0" smtClean="0">
                <a:solidFill>
                  <a:prstClr val="black"/>
                </a:solidFill>
                <a:latin typeface="Arial"/>
                <a:cs typeface="Arial"/>
              </a:rPr>
              <a:t>P4</a:t>
            </a:r>
            <a:endParaRPr lang="en-US" b="1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889588" y="5796626"/>
            <a:ext cx="467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b="1" dirty="0" smtClean="0">
                <a:solidFill>
                  <a:prstClr val="black"/>
                </a:solidFill>
                <a:latin typeface="Arial"/>
                <a:cs typeface="Arial"/>
              </a:rPr>
              <a:t>P5</a:t>
            </a:r>
            <a:endParaRPr lang="en-US" b="1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251344" y="2757169"/>
            <a:ext cx="467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b="1" dirty="0" smtClean="0">
                <a:solidFill>
                  <a:prstClr val="black"/>
                </a:solidFill>
                <a:latin typeface="Arial"/>
                <a:cs typeface="Arial"/>
              </a:rPr>
              <a:t>P3</a:t>
            </a:r>
            <a:endParaRPr lang="en-US" b="1" dirty="0">
              <a:solidFill>
                <a:prstClr val="black"/>
              </a:solidFill>
              <a:latin typeface="Arial"/>
              <a:cs typeface="Arial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115467" y="2755416"/>
            <a:ext cx="467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b="1" dirty="0" smtClean="0">
                <a:solidFill>
                  <a:prstClr val="black"/>
                </a:solidFill>
                <a:latin typeface="Arial"/>
                <a:cs typeface="Arial"/>
              </a:rPr>
              <a:t>P2</a:t>
            </a:r>
            <a:endParaRPr lang="en-US" b="1" dirty="0">
              <a:solidFill>
                <a:prstClr val="black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Colin Bridges</dc:creator>
  <cp:lastModifiedBy>Colin Bridges</cp:lastModifiedBy>
  <cp:revision>1</cp:revision>
  <dcterms:created xsi:type="dcterms:W3CDTF">2013-01-08T15:20:57Z</dcterms:created>
  <dcterms:modified xsi:type="dcterms:W3CDTF">2013-01-08T16:19:37Z</dcterms:modified>
</cp:coreProperties>
</file>