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6C55-8B6C-4AD8-9596-304B29065D72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15C1-F158-4023-9373-5005FE1E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15C1-F158-4023-9373-5005FE1E4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7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7CF4A-6E41-489D-A14A-CE259A654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2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5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2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D4DC-E936-4F76-8D52-63E624C0D686}" type="datetimeFigureOut">
              <a:rPr lang="en-US" smtClean="0"/>
              <a:t>5/20/2014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0C09-4790-44ED-9D6E-A11A3D5A0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32381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" t="12918" r="17892" b="3013"/>
          <a:stretch/>
        </p:blipFill>
        <p:spPr>
          <a:xfrm rot="16200000">
            <a:off x="3906404" y="1544203"/>
            <a:ext cx="4873626" cy="39251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553200" y="4572000"/>
            <a:ext cx="152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705600" y="4465320"/>
            <a:ext cx="152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61048" y="4392168"/>
            <a:ext cx="152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086600" y="4282440"/>
            <a:ext cx="15240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1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2"/>
          <a:stretch/>
        </p:blipFill>
        <p:spPr>
          <a:xfrm>
            <a:off x="2695575" y="224632"/>
            <a:ext cx="5610225" cy="5901532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248400" y="2362200"/>
            <a:ext cx="457200" cy="91440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</Words>
  <Application>Microsoft Office PowerPoint</Application>
  <PresentationFormat>On-screen Show (4:3)</PresentationFormat>
  <Paragraphs>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VCU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Tang</dc:creator>
  <cp:lastModifiedBy>Daniel Tang</cp:lastModifiedBy>
  <cp:revision>4</cp:revision>
  <dcterms:created xsi:type="dcterms:W3CDTF">2014-05-20T18:17:00Z</dcterms:created>
  <dcterms:modified xsi:type="dcterms:W3CDTF">2014-05-20T18:55:46Z</dcterms:modified>
</cp:coreProperties>
</file>