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94" y="-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69D0C-F771-42B4-B999-35C5AA03AF60}" type="datetimeFigureOut">
              <a:rPr lang="en-US" smtClean="0"/>
              <a:t>3/6/2014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C15AA-B1FD-4A40-BF6B-5650FF2C7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200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69D0C-F771-42B4-B999-35C5AA03AF60}" type="datetimeFigureOut">
              <a:rPr lang="en-US" smtClean="0"/>
              <a:t>3/6/2014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C15AA-B1FD-4A40-BF6B-5650FF2C7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115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69D0C-F771-42B4-B999-35C5AA03AF60}" type="datetimeFigureOut">
              <a:rPr lang="en-US" smtClean="0"/>
              <a:t>3/6/2014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C15AA-B1FD-4A40-BF6B-5650FF2C7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995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69D0C-F771-42B4-B999-35C5AA03AF60}" type="datetimeFigureOut">
              <a:rPr lang="en-US" smtClean="0"/>
              <a:t>3/6/2014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C15AA-B1FD-4A40-BF6B-5650FF2C7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034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69D0C-F771-42B4-B999-35C5AA03AF60}" type="datetimeFigureOut">
              <a:rPr lang="en-US" smtClean="0"/>
              <a:t>3/6/2014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C15AA-B1FD-4A40-BF6B-5650FF2C7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078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69D0C-F771-42B4-B999-35C5AA03AF60}" type="datetimeFigureOut">
              <a:rPr lang="en-US" smtClean="0"/>
              <a:t>3/6/2014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C15AA-B1FD-4A40-BF6B-5650FF2C7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120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69D0C-F771-42B4-B999-35C5AA03AF60}" type="datetimeFigureOut">
              <a:rPr lang="en-US" smtClean="0"/>
              <a:t>3/6/2014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C15AA-B1FD-4A40-BF6B-5650FF2C7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341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69D0C-F771-42B4-B999-35C5AA03AF60}" type="datetimeFigureOut">
              <a:rPr lang="en-US" smtClean="0"/>
              <a:t>3/6/2014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C15AA-B1FD-4A40-BF6B-5650FF2C7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1559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69D0C-F771-42B4-B999-35C5AA03AF60}" type="datetimeFigureOut">
              <a:rPr lang="en-US" smtClean="0"/>
              <a:t>3/6/2014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C15AA-B1FD-4A40-BF6B-5650FF2C7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379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69D0C-F771-42B4-B999-35C5AA03AF60}" type="datetimeFigureOut">
              <a:rPr lang="en-US" smtClean="0"/>
              <a:t>3/6/2014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C15AA-B1FD-4A40-BF6B-5650FF2C7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1838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69D0C-F771-42B4-B999-35C5AA03AF60}" type="datetimeFigureOut">
              <a:rPr lang="en-US" smtClean="0"/>
              <a:t>3/6/2014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C15AA-B1FD-4A40-BF6B-5650FF2C7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108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269D0C-F771-42B4-B999-35C5AA03AF60}" type="datetimeFigureOut">
              <a:rPr lang="en-US" smtClean="0"/>
              <a:t>3/6/2014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DC15AA-B1FD-4A40-BF6B-5650FF2C7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754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tiff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143000" y="0"/>
            <a:ext cx="6781800" cy="6781800"/>
            <a:chOff x="1143000" y="0"/>
            <a:chExt cx="6781800" cy="678180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000" y="0"/>
              <a:ext cx="6781800" cy="678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5" name="Straight Arrow Connector 4"/>
            <p:cNvCxnSpPr/>
            <p:nvPr/>
          </p:nvCxnSpPr>
          <p:spPr>
            <a:xfrm flipH="1">
              <a:off x="4533900" y="1981200"/>
              <a:ext cx="114300" cy="2133600"/>
            </a:xfrm>
            <a:prstGeom prst="straightConnector1">
              <a:avLst/>
            </a:prstGeom>
            <a:ln w="44450">
              <a:solidFill>
                <a:schemeClr val="bg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3600949" y="990600"/>
              <a:ext cx="18598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12.6 cm (&gt; 10 cm)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770872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401253" y="209667"/>
            <a:ext cx="6284093" cy="6362757"/>
            <a:chOff x="401253" y="209667"/>
            <a:chExt cx="6284093" cy="636275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685" t="21466" r="5550" b="8533"/>
            <a:stretch/>
          </p:blipFill>
          <p:spPr>
            <a:xfrm>
              <a:off x="4142172" y="2713562"/>
              <a:ext cx="2543174" cy="3858862"/>
            </a:xfrm>
            <a:prstGeom prst="rect">
              <a:avLst/>
            </a:prstGeom>
          </p:spPr>
        </p:pic>
        <p:pic>
          <p:nvPicPr>
            <p:cNvPr id="2050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40" t="23633" r="4323" b="5861"/>
            <a:stretch/>
          </p:blipFill>
          <p:spPr bwMode="auto">
            <a:xfrm>
              <a:off x="401254" y="3810233"/>
              <a:ext cx="3680053" cy="2762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9918"/>
            <a:stretch/>
          </p:blipFill>
          <p:spPr bwMode="auto">
            <a:xfrm>
              <a:off x="401253" y="209667"/>
              <a:ext cx="3680053" cy="3540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9" name="Straight Arrow Connector 8"/>
            <p:cNvCxnSpPr/>
            <p:nvPr/>
          </p:nvCxnSpPr>
          <p:spPr>
            <a:xfrm flipH="1">
              <a:off x="3296854" y="4115034"/>
              <a:ext cx="381000" cy="457200"/>
            </a:xfrm>
            <a:prstGeom prst="straightConnector1">
              <a:avLst/>
            </a:prstGeom>
            <a:ln w="254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54105" y="209667"/>
              <a:ext cx="2531241" cy="2609967"/>
            </a:xfrm>
            <a:prstGeom prst="rect">
              <a:avLst/>
            </a:prstGeom>
          </p:spPr>
        </p:pic>
        <p:cxnSp>
          <p:nvCxnSpPr>
            <p:cNvPr id="18" name="Straight Arrow Connector 17"/>
            <p:cNvCxnSpPr/>
            <p:nvPr/>
          </p:nvCxnSpPr>
          <p:spPr>
            <a:xfrm flipH="1">
              <a:off x="3201604" y="2743200"/>
              <a:ext cx="190500" cy="0"/>
            </a:xfrm>
            <a:prstGeom prst="straightConnector1">
              <a:avLst/>
            </a:prstGeom>
            <a:ln w="254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flipH="1">
              <a:off x="3200400" y="2868088"/>
              <a:ext cx="190500" cy="0"/>
            </a:xfrm>
            <a:prstGeom prst="straightConnector1">
              <a:avLst/>
            </a:prstGeom>
            <a:ln w="254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601693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057400"/>
            <a:ext cx="4978400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6248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4" t="11787" r="6042" b="13460"/>
          <a:stretch/>
        </p:blipFill>
        <p:spPr>
          <a:xfrm>
            <a:off x="990600" y="1066800"/>
            <a:ext cx="7351024" cy="47244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895600" y="4572000"/>
            <a:ext cx="51054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6248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904</TotalTime>
  <Words>6</Words>
  <Application>Microsoft Office PowerPoint</Application>
  <PresentationFormat>On-screen Show (4:3)</PresentationFormat>
  <Paragraphs>1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VCU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Tang</dc:creator>
  <cp:lastModifiedBy>Daniel Tang</cp:lastModifiedBy>
  <cp:revision>7</cp:revision>
  <dcterms:created xsi:type="dcterms:W3CDTF">2014-03-05T21:40:20Z</dcterms:created>
  <dcterms:modified xsi:type="dcterms:W3CDTF">2014-03-06T13:44:53Z</dcterms:modified>
</cp:coreProperties>
</file>