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420" y="4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5E7D2-493C-4A20-8108-11C1E125642C}" type="datetimeFigureOut">
              <a:rPr lang="en-US" smtClean="0"/>
              <a:t>3/26/2013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8FC14-F75A-4F93-AF2B-CFF5FBF872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385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5E7D2-493C-4A20-8108-11C1E125642C}" type="datetimeFigureOut">
              <a:rPr lang="en-US" smtClean="0"/>
              <a:t>3/26/2013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8FC14-F75A-4F93-AF2B-CFF5FBF872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4360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5E7D2-493C-4A20-8108-11C1E125642C}" type="datetimeFigureOut">
              <a:rPr lang="en-US" smtClean="0"/>
              <a:t>3/26/2013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8FC14-F75A-4F93-AF2B-CFF5FBF872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881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5E7D2-493C-4A20-8108-11C1E125642C}" type="datetimeFigureOut">
              <a:rPr lang="en-US" smtClean="0"/>
              <a:t>3/26/2013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8FC14-F75A-4F93-AF2B-CFF5FBF872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290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5E7D2-493C-4A20-8108-11C1E125642C}" type="datetimeFigureOut">
              <a:rPr lang="en-US" smtClean="0"/>
              <a:t>3/26/2013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8FC14-F75A-4F93-AF2B-CFF5FBF872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043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5E7D2-493C-4A20-8108-11C1E125642C}" type="datetimeFigureOut">
              <a:rPr lang="en-US" smtClean="0"/>
              <a:t>3/26/2013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8FC14-F75A-4F93-AF2B-CFF5FBF872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3533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5E7D2-493C-4A20-8108-11C1E125642C}" type="datetimeFigureOut">
              <a:rPr lang="en-US" smtClean="0"/>
              <a:t>3/26/2013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8FC14-F75A-4F93-AF2B-CFF5FBF872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40791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5E7D2-493C-4A20-8108-11C1E125642C}" type="datetimeFigureOut">
              <a:rPr lang="en-US" smtClean="0"/>
              <a:t>3/26/2013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8FC14-F75A-4F93-AF2B-CFF5FBF872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5E7D2-493C-4A20-8108-11C1E125642C}" type="datetimeFigureOut">
              <a:rPr lang="en-US" smtClean="0"/>
              <a:t>3/26/2013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8FC14-F75A-4F93-AF2B-CFF5FBF872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2055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5E7D2-493C-4A20-8108-11C1E125642C}" type="datetimeFigureOut">
              <a:rPr lang="en-US" smtClean="0"/>
              <a:t>3/26/2013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8FC14-F75A-4F93-AF2B-CFF5FBF872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699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5E7D2-493C-4A20-8108-11C1E125642C}" type="datetimeFigureOut">
              <a:rPr lang="en-US" smtClean="0"/>
              <a:t>3/26/2013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8FC14-F75A-4F93-AF2B-CFF5FBF872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087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55E7D2-493C-4A20-8108-11C1E125642C}" type="datetimeFigureOut">
              <a:rPr lang="en-US" smtClean="0"/>
              <a:t>3/26/2013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88FC14-F75A-4F93-AF2B-CFF5FBF872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271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1110734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ATG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2819400" y="1676400"/>
            <a:ext cx="2438400" cy="2209800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Block Arc 19"/>
          <p:cNvSpPr/>
          <p:nvPr/>
        </p:nvSpPr>
        <p:spPr>
          <a:xfrm>
            <a:off x="3300994" y="1624012"/>
            <a:ext cx="1475212" cy="738188"/>
          </a:xfrm>
          <a:prstGeom prst="blockArc">
            <a:avLst>
              <a:gd name="adj1" fmla="val 11652126"/>
              <a:gd name="adj2" fmla="val 20171470"/>
              <a:gd name="adj3" fmla="val 12565"/>
            </a:avLst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 rot="19914108">
            <a:off x="3339849" y="1773599"/>
            <a:ext cx="119620" cy="121677"/>
          </a:xfrm>
          <a:prstGeom prst="rect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 rot="20307853">
            <a:off x="3364931" y="1606434"/>
            <a:ext cx="65645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ATG</a:t>
            </a: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 rot="1038559">
            <a:off x="4250428" y="1669298"/>
            <a:ext cx="65645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TGA</a:t>
            </a:r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514600" y="1546188"/>
            <a:ext cx="141384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accent2"/>
                </a:solidFill>
              </a:rPr>
              <a:t>Sp6 promoter</a:t>
            </a:r>
            <a:endParaRPr lang="en-US" sz="900" dirty="0">
              <a:solidFill>
                <a:schemeClr val="accent2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399659" y="1345686"/>
            <a:ext cx="2133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accent3"/>
                </a:solidFill>
              </a:rPr>
              <a:t>Open reading frame</a:t>
            </a:r>
            <a:endParaRPr lang="en-US" sz="900" dirty="0">
              <a:solidFill>
                <a:schemeClr val="accent3"/>
              </a:solidFill>
            </a:endParaRPr>
          </a:p>
        </p:txBody>
      </p:sp>
      <p:sp>
        <p:nvSpPr>
          <p:cNvPr id="36" name="Isosceles Triangle 35"/>
          <p:cNvSpPr/>
          <p:nvPr/>
        </p:nvSpPr>
        <p:spPr>
          <a:xfrm rot="6754315">
            <a:off x="4480336" y="1727561"/>
            <a:ext cx="194642" cy="125635"/>
          </a:xfrm>
          <a:prstGeom prst="triangle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2971800" y="3202632"/>
            <a:ext cx="2133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>
                <a:solidFill>
                  <a:schemeClr val="tx2"/>
                </a:solidFill>
              </a:rPr>
              <a:t>pCS2+ vector</a:t>
            </a:r>
            <a:endParaRPr lang="en-US" sz="9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27208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445</TotalTime>
  <Words>11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Adrienne</dc:creator>
  <cp:lastModifiedBy>Adrienne</cp:lastModifiedBy>
  <cp:revision>7</cp:revision>
  <dcterms:created xsi:type="dcterms:W3CDTF">2013-03-26T20:42:05Z</dcterms:created>
  <dcterms:modified xsi:type="dcterms:W3CDTF">2013-03-27T04:07:11Z</dcterms:modified>
</cp:coreProperties>
</file>