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92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11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4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1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9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4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9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8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7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B3980-6E90-4421-B4DD-239AD3590431}" type="datetimeFigureOut">
              <a:rPr lang="en-US" smtClean="0"/>
              <a:t>6/10/2013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4A002-645F-42E6-A3C4-616ED3584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5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2376124" y="621814"/>
            <a:ext cx="3835400" cy="5422900"/>
            <a:chOff x="2260600" y="685800"/>
            <a:chExt cx="4216400" cy="5803900"/>
          </a:xfrm>
        </p:grpSpPr>
        <p:sp>
          <p:nvSpPr>
            <p:cNvPr id="4" name="Oval 3"/>
            <p:cNvSpPr/>
            <p:nvPr/>
          </p:nvSpPr>
          <p:spPr>
            <a:xfrm>
              <a:off x="3276600" y="685800"/>
              <a:ext cx="762000" cy="7620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495800" y="6858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3275076" y="2362200"/>
              <a:ext cx="762000" cy="7620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495800" y="23622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715000" y="2362200"/>
              <a:ext cx="762000" cy="7620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488082" y="4026408"/>
              <a:ext cx="762000" cy="7620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89600" y="57277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68882" y="40386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260600" y="5715000"/>
              <a:ext cx="762000" cy="7620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361420" y="57150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500420" y="57277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715000" y="4038600"/>
              <a:ext cx="762000" cy="762000"/>
            </a:xfrm>
            <a:prstGeom prst="rect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n w="28575">
                  <a:solidFill>
                    <a:schemeClr val="tx1"/>
                  </a:solidFill>
                </a:ln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657600" y="2209800"/>
              <a:ext cx="1219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6"/>
              <a:endCxn id="5" idx="1"/>
            </p:cNvCxnSpPr>
            <p:nvPr/>
          </p:nvCxnSpPr>
          <p:spPr>
            <a:xfrm>
              <a:off x="4038600" y="1066800"/>
              <a:ext cx="457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4238625" y="1066800"/>
              <a:ext cx="0" cy="1143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257800" y="2743200"/>
              <a:ext cx="457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486400" y="2743200"/>
              <a:ext cx="0" cy="1143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3662221" y="22098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4876800" y="22098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4876800" y="3886200"/>
              <a:ext cx="1219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V="1">
              <a:off x="4881421" y="38862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6096000" y="38862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4030882" y="4407408"/>
              <a:ext cx="4572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4267200" y="4419600"/>
              <a:ext cx="0" cy="1143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641600" y="5562600"/>
              <a:ext cx="3429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2641600" y="55626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6078220" y="556006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4881421" y="557530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3720195" y="5560060"/>
              <a:ext cx="0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Straight Connector 61"/>
          <p:cNvCxnSpPr/>
          <p:nvPr/>
        </p:nvCxnSpPr>
        <p:spPr>
          <a:xfrm flipH="1">
            <a:off x="4267200" y="526855"/>
            <a:ext cx="981058" cy="9209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3149339" y="526855"/>
            <a:ext cx="981058" cy="9209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1981200" y="6044714"/>
            <a:ext cx="394924" cy="2798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304800" y="1333792"/>
            <a:ext cx="1828800" cy="34163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endParaRPr lang="en-US" dirty="0" smtClean="0"/>
          </a:p>
          <a:p>
            <a:pPr algn="r"/>
            <a:r>
              <a:rPr lang="en-US" dirty="0" smtClean="0"/>
              <a:t>Male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Female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Affected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Unaffected</a:t>
            </a:r>
          </a:p>
          <a:p>
            <a:pPr algn="r"/>
            <a:endParaRPr lang="en-US" dirty="0" smtClean="0"/>
          </a:p>
          <a:p>
            <a:pPr algn="r"/>
            <a:r>
              <a:rPr lang="en-US" dirty="0" err="1" smtClean="0"/>
              <a:t>Proband</a:t>
            </a:r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Deceased</a:t>
            </a:r>
            <a:endParaRPr lang="en-US" dirty="0"/>
          </a:p>
        </p:txBody>
      </p:sp>
      <p:sp>
        <p:nvSpPr>
          <p:cNvPr id="70" name="Oval 69"/>
          <p:cNvSpPr/>
          <p:nvPr/>
        </p:nvSpPr>
        <p:spPr>
          <a:xfrm>
            <a:off x="498972" y="2188166"/>
            <a:ext cx="346572" cy="355989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98972" y="1600200"/>
            <a:ext cx="346572" cy="355989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98972" y="2811145"/>
            <a:ext cx="346572" cy="177995"/>
          </a:xfrm>
          <a:prstGeom prst="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98972" y="3343419"/>
            <a:ext cx="346572" cy="17799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524984" y="3830621"/>
            <a:ext cx="394924" cy="2798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533057" y="4386179"/>
            <a:ext cx="413970" cy="2759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H="1">
            <a:off x="4265391" y="2083682"/>
            <a:ext cx="981058" cy="92094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419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Adrienne</dc:creator>
  <cp:lastModifiedBy>Adrienne</cp:lastModifiedBy>
  <cp:revision>6</cp:revision>
  <dcterms:created xsi:type="dcterms:W3CDTF">2013-06-10T15:46:32Z</dcterms:created>
  <dcterms:modified xsi:type="dcterms:W3CDTF">2013-06-11T12:52:20Z</dcterms:modified>
</cp:coreProperties>
</file>