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4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85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436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81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90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043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353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7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0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9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87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5E7D2-493C-4A20-8108-11C1E125642C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7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111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ATG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819400" y="1676400"/>
            <a:ext cx="2438400" cy="2209800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Block Arc 19"/>
          <p:cNvSpPr/>
          <p:nvPr/>
        </p:nvSpPr>
        <p:spPr>
          <a:xfrm>
            <a:off x="3300994" y="1624012"/>
            <a:ext cx="1475212" cy="738188"/>
          </a:xfrm>
          <a:prstGeom prst="blockArc">
            <a:avLst>
              <a:gd name="adj1" fmla="val 11652126"/>
              <a:gd name="adj2" fmla="val 20171470"/>
              <a:gd name="adj3" fmla="val 12565"/>
            </a:avLst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rot="19914108">
            <a:off x="3339849" y="1773599"/>
            <a:ext cx="119620" cy="121677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 rot="20307853">
            <a:off x="3364931" y="1606434"/>
            <a:ext cx="6564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</a:rPr>
              <a:t>ATG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 rot="1038559">
            <a:off x="4250428" y="1669298"/>
            <a:ext cx="6564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</a:rPr>
              <a:t>TGA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14600" y="1546188"/>
            <a:ext cx="141384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accent2"/>
                </a:solidFill>
              </a:rPr>
              <a:t>SP6 promoter</a:t>
            </a:r>
            <a:endParaRPr lang="en-US" sz="900" dirty="0">
              <a:solidFill>
                <a:schemeClr val="accent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99659" y="1345686"/>
            <a:ext cx="2133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accent3"/>
                </a:solidFill>
              </a:rPr>
              <a:t>Open Reading Frame</a:t>
            </a:r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36" name="Isosceles Triangle 35"/>
          <p:cNvSpPr/>
          <p:nvPr/>
        </p:nvSpPr>
        <p:spPr>
          <a:xfrm rot="6754315">
            <a:off x="4480336" y="1727561"/>
            <a:ext cx="194642" cy="125635"/>
          </a:xfrm>
          <a:prstGeom prst="triangle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971800" y="3202632"/>
            <a:ext cx="2133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chemeClr val="tx2"/>
                </a:solidFill>
              </a:rPr>
              <a:t>pCS2+ vector</a:t>
            </a:r>
            <a:endParaRPr lang="en-US" sz="900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1921986">
            <a:off x="4503523" y="1834095"/>
            <a:ext cx="6564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</a:rPr>
              <a:t>AAAA</a:t>
            </a:r>
            <a:endParaRPr lang="en-US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720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12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Adrienne</dc:creator>
  <cp:lastModifiedBy>Adrienne</cp:lastModifiedBy>
  <cp:revision>9</cp:revision>
  <dcterms:created xsi:type="dcterms:W3CDTF">2013-03-26T20:42:05Z</dcterms:created>
  <dcterms:modified xsi:type="dcterms:W3CDTF">2013-06-04T14:51:16Z</dcterms:modified>
</cp:coreProperties>
</file>