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9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1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0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0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9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8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7949-FDDC-4B73-93D9-005B390DF8AA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6D54-0690-46CC-B072-878E2405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991" r="94505"/>
                    </a14:imgEffect>
                    <a14:imgEffect>
                      <a14:brightnessContrast bright="2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58462">
            <a:off x="-1333001" y="4758542"/>
            <a:ext cx="9144000" cy="2947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9" b="89940" l="1321" r="89982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9761">
            <a:off x="1224165" y="5594613"/>
            <a:ext cx="9110380" cy="2014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333562"/>
            <a:ext cx="279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</a:t>
            </a:r>
            <a:r>
              <a:rPr lang="en-US" dirty="0" err="1" smtClean="0"/>
              <a:t>dpf</a:t>
            </a:r>
            <a:r>
              <a:rPr lang="en-US" dirty="0" smtClean="0"/>
              <a:t> larva </a:t>
            </a:r>
          </a:p>
          <a:p>
            <a:pPr algn="ctr"/>
            <a:r>
              <a:rPr lang="en-US" dirty="0" smtClean="0"/>
              <a:t>treated with 0.003% PTU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0199" y="134882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untreated </a:t>
            </a:r>
          </a:p>
          <a:p>
            <a:pPr algn="ctr"/>
            <a:r>
              <a:rPr lang="en-US" dirty="0" smtClean="0"/>
              <a:t>4 </a:t>
            </a:r>
            <a:r>
              <a:rPr lang="en-US" dirty="0" err="1" smtClean="0"/>
              <a:t>dpf</a:t>
            </a:r>
            <a:r>
              <a:rPr lang="en-US" dirty="0" smtClean="0"/>
              <a:t> larva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0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12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</dc:creator>
  <cp:lastModifiedBy>Adrienne</cp:lastModifiedBy>
  <cp:revision>2</cp:revision>
  <dcterms:created xsi:type="dcterms:W3CDTF">2013-04-12T15:47:14Z</dcterms:created>
  <dcterms:modified xsi:type="dcterms:W3CDTF">2013-04-13T01:23:56Z</dcterms:modified>
</cp:coreProperties>
</file>