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575410712549821E-2"/>
          <c:y val="9.8477136593686371E-2"/>
          <c:w val="0.81636495090891403"/>
          <c:h val="0.76470066827753047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Normal</c:v>
                </c:pt>
              </c:strCache>
            </c:strRef>
          </c:tx>
          <c:invertIfNegative val="0"/>
          <c:cat>
            <c:strRef>
              <c:f>Sheet1!$A$2:$A$9</c:f>
              <c:strCache>
                <c:ptCount val="8"/>
                <c:pt idx="0">
                  <c:v>Control</c:v>
                </c:pt>
                <c:pt idx="1">
                  <c:v>9 ng MO</c:v>
                </c:pt>
                <c:pt idx="2">
                  <c:v>20 pg WT RNA</c:v>
                </c:pt>
                <c:pt idx="3">
                  <c:v>30 pg WT RNA</c:v>
                </c:pt>
                <c:pt idx="4">
                  <c:v>40 pg WT RNA</c:v>
                </c:pt>
                <c:pt idx="5">
                  <c:v>9 ng MO + 20 pg WT RNA</c:v>
                </c:pt>
                <c:pt idx="6">
                  <c:v>9 ng MO + 30 pg WT RNA</c:v>
                </c:pt>
                <c:pt idx="7">
                  <c:v>9 ng MO + 40 pg WT RNA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49</c:v>
                </c:pt>
                <c:pt idx="1">
                  <c:v>10</c:v>
                </c:pt>
                <c:pt idx="2">
                  <c:v>48</c:v>
                </c:pt>
                <c:pt idx="3">
                  <c:v>46.5</c:v>
                </c:pt>
                <c:pt idx="4">
                  <c:v>45</c:v>
                </c:pt>
                <c:pt idx="5">
                  <c:v>15</c:v>
                </c:pt>
                <c:pt idx="6">
                  <c:v>25</c:v>
                </c:pt>
                <c:pt idx="7">
                  <c:v>35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Affected</c:v>
                </c:pt>
              </c:strCache>
            </c:strRef>
          </c:tx>
          <c:invertIfNegative val="0"/>
          <c:cat>
            <c:strRef>
              <c:f>Sheet1!$A$2:$A$9</c:f>
              <c:strCache>
                <c:ptCount val="8"/>
                <c:pt idx="0">
                  <c:v>Control</c:v>
                </c:pt>
                <c:pt idx="1">
                  <c:v>9 ng MO</c:v>
                </c:pt>
                <c:pt idx="2">
                  <c:v>20 pg WT RNA</c:v>
                </c:pt>
                <c:pt idx="3">
                  <c:v>30 pg WT RNA</c:v>
                </c:pt>
                <c:pt idx="4">
                  <c:v>40 pg WT RNA</c:v>
                </c:pt>
                <c:pt idx="5">
                  <c:v>9 ng MO + 20 pg WT RNA</c:v>
                </c:pt>
                <c:pt idx="6">
                  <c:v>9 ng MO + 30 pg WT RNA</c:v>
                </c:pt>
                <c:pt idx="7">
                  <c:v>9 ng MO + 40 pg WT RNA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1</c:v>
                </c:pt>
                <c:pt idx="1">
                  <c:v>40</c:v>
                </c:pt>
                <c:pt idx="2">
                  <c:v>2</c:v>
                </c:pt>
                <c:pt idx="3">
                  <c:v>3.5</c:v>
                </c:pt>
                <c:pt idx="4">
                  <c:v>5</c:v>
                </c:pt>
                <c:pt idx="5">
                  <c:v>35</c:v>
                </c:pt>
                <c:pt idx="6">
                  <c:v>25</c:v>
                </c:pt>
                <c:pt idx="7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9476608"/>
        <c:axId val="78298432"/>
      </c:barChart>
      <c:catAx>
        <c:axId val="894766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 smtClean="0"/>
                  <a:t>Injection</a:t>
                </a:r>
                <a:endParaRPr lang="en-US" sz="1400" dirty="0"/>
              </a:p>
            </c:rich>
          </c:tx>
          <c:layout>
            <c:manualLayout>
              <c:xMode val="edge"/>
              <c:yMode val="edge"/>
              <c:x val="0.45332318130045063"/>
              <c:y val="0.94848717948717953"/>
            </c:manualLayout>
          </c:layout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8298432"/>
        <c:crosses val="autoZero"/>
        <c:auto val="1"/>
        <c:lblAlgn val="ctr"/>
        <c:lblOffset val="100"/>
        <c:tickLblSkip val="1"/>
        <c:noMultiLvlLbl val="0"/>
      </c:catAx>
      <c:valAx>
        <c:axId val="7829843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 dirty="0" smtClean="0"/>
                  <a:t>Percentage of embryos</a:t>
                </a:r>
                <a:endParaRPr lang="en-US" sz="1400" dirty="0"/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9476608"/>
        <c:crosses val="autoZero"/>
        <c:crossBetween val="between"/>
        <c:majorUnit val="0.1"/>
      </c:valAx>
    </c:plotArea>
    <c:legend>
      <c:legendPos val="r"/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4794-2B95-46AE-ABAD-78399448350D}" type="datetimeFigureOut">
              <a:rPr lang="en-US" smtClean="0"/>
              <a:t>6/11/2013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4794-2B95-46AE-ABAD-78399448350D}" type="datetimeFigureOut">
              <a:rPr lang="en-US" smtClean="0"/>
              <a:t>6/11/2013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961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4794-2B95-46AE-ABAD-78399448350D}" type="datetimeFigureOut">
              <a:rPr lang="en-US" smtClean="0"/>
              <a:t>6/11/2013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527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4794-2B95-46AE-ABAD-78399448350D}" type="datetimeFigureOut">
              <a:rPr lang="en-US" smtClean="0"/>
              <a:t>6/11/2013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687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4794-2B95-46AE-ABAD-78399448350D}" type="datetimeFigureOut">
              <a:rPr lang="en-US" smtClean="0"/>
              <a:t>6/11/2013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282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4794-2B95-46AE-ABAD-78399448350D}" type="datetimeFigureOut">
              <a:rPr lang="en-US" smtClean="0"/>
              <a:t>6/11/2013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303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4794-2B95-46AE-ABAD-78399448350D}" type="datetimeFigureOut">
              <a:rPr lang="en-US" smtClean="0"/>
              <a:t>6/11/2013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313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4794-2B95-46AE-ABAD-78399448350D}" type="datetimeFigureOut">
              <a:rPr lang="en-US" smtClean="0"/>
              <a:t>6/11/2013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080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4794-2B95-46AE-ABAD-78399448350D}" type="datetimeFigureOut">
              <a:rPr lang="en-US" smtClean="0"/>
              <a:t>6/11/2013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408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4794-2B95-46AE-ABAD-78399448350D}" type="datetimeFigureOut">
              <a:rPr lang="en-US" smtClean="0"/>
              <a:t>6/11/2013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123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4794-2B95-46AE-ABAD-78399448350D}" type="datetimeFigureOut">
              <a:rPr lang="en-US" smtClean="0"/>
              <a:t>6/11/2013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557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44794-2B95-46AE-ABAD-78399448350D}" type="datetimeFigureOut">
              <a:rPr lang="en-US" smtClean="0"/>
              <a:t>6/11/2013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276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5244167"/>
              </p:ext>
            </p:extLst>
          </p:nvPr>
        </p:nvGraphicFramePr>
        <p:xfrm>
          <a:off x="609600" y="1051992"/>
          <a:ext cx="8077200" cy="5045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419600" y="1051992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 = 0.0001</a:t>
            </a:r>
            <a:endParaRPr lang="en-US" sz="1400" dirty="0"/>
          </a:p>
        </p:txBody>
      </p:sp>
      <p:sp>
        <p:nvSpPr>
          <p:cNvPr id="10" name="Left Bracket 9"/>
          <p:cNvSpPr/>
          <p:nvPr/>
        </p:nvSpPr>
        <p:spPr>
          <a:xfrm rot="5400000">
            <a:off x="4949013" y="-994587"/>
            <a:ext cx="236574" cy="4953000"/>
          </a:xfrm>
          <a:prstGeom prst="leftBracket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034431" y="577316"/>
            <a:ext cx="29853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WT Rescue Dose Response Curve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648003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1506</TotalTime>
  <Words>12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Adrienne</dc:creator>
  <cp:lastModifiedBy>Adrienne</cp:lastModifiedBy>
  <cp:revision>5</cp:revision>
  <dcterms:created xsi:type="dcterms:W3CDTF">2013-04-24T03:39:59Z</dcterms:created>
  <dcterms:modified xsi:type="dcterms:W3CDTF">2013-06-12T14:27:01Z</dcterms:modified>
</cp:coreProperties>
</file>