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Normal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8"/>
                <c:pt idx="0">
                  <c:v>Control</c:v>
                </c:pt>
                <c:pt idx="1">
                  <c:v>9 ng MO</c:v>
                </c:pt>
                <c:pt idx="2">
                  <c:v>20 pg WT RNA</c:v>
                </c:pt>
                <c:pt idx="3">
                  <c:v>30 pg WT RNA</c:v>
                </c:pt>
                <c:pt idx="4">
                  <c:v>40 pg WT RNA</c:v>
                </c:pt>
                <c:pt idx="5">
                  <c:v>9 ng MO + 20 pg WT RNA</c:v>
                </c:pt>
                <c:pt idx="6">
                  <c:v>9 ng MO + 30 pg WT RNA</c:v>
                </c:pt>
                <c:pt idx="7">
                  <c:v>9 ng MO + 40 pg WT RNA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49</c:v>
                </c:pt>
                <c:pt idx="1">
                  <c:v>10</c:v>
                </c:pt>
                <c:pt idx="2">
                  <c:v>48</c:v>
                </c:pt>
                <c:pt idx="3">
                  <c:v>46.5</c:v>
                </c:pt>
                <c:pt idx="4">
                  <c:v>45</c:v>
                </c:pt>
                <c:pt idx="5">
                  <c:v>15</c:v>
                </c:pt>
                <c:pt idx="6">
                  <c:v>25</c:v>
                </c:pt>
                <c:pt idx="7">
                  <c:v>35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Affected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8"/>
                <c:pt idx="0">
                  <c:v>Control</c:v>
                </c:pt>
                <c:pt idx="1">
                  <c:v>9 ng MO</c:v>
                </c:pt>
                <c:pt idx="2">
                  <c:v>20 pg WT RNA</c:v>
                </c:pt>
                <c:pt idx="3">
                  <c:v>30 pg WT RNA</c:v>
                </c:pt>
                <c:pt idx="4">
                  <c:v>40 pg WT RNA</c:v>
                </c:pt>
                <c:pt idx="5">
                  <c:v>9 ng MO + 20 pg WT RNA</c:v>
                </c:pt>
                <c:pt idx="6">
                  <c:v>9 ng MO + 30 pg WT RNA</c:v>
                </c:pt>
                <c:pt idx="7">
                  <c:v>9 ng MO + 40 pg WT RNA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1</c:v>
                </c:pt>
                <c:pt idx="1">
                  <c:v>40</c:v>
                </c:pt>
                <c:pt idx="2">
                  <c:v>2</c:v>
                </c:pt>
                <c:pt idx="3">
                  <c:v>3.5</c:v>
                </c:pt>
                <c:pt idx="4">
                  <c:v>5</c:v>
                </c:pt>
                <c:pt idx="5">
                  <c:v>35</c:v>
                </c:pt>
                <c:pt idx="6">
                  <c:v>25</c:v>
                </c:pt>
                <c:pt idx="7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199680"/>
        <c:axId val="40875648"/>
      </c:barChart>
      <c:catAx>
        <c:axId val="32199680"/>
        <c:scaling>
          <c:orientation val="minMax"/>
        </c:scaling>
        <c:delete val="0"/>
        <c:axPos val="b"/>
        <c:majorTickMark val="out"/>
        <c:minorTickMark val="none"/>
        <c:tickLblPos val="nextTo"/>
        <c:crossAx val="40875648"/>
        <c:crosses val="autoZero"/>
        <c:auto val="1"/>
        <c:lblAlgn val="ctr"/>
        <c:lblOffset val="100"/>
        <c:noMultiLvlLbl val="0"/>
      </c:catAx>
      <c:valAx>
        <c:axId val="4087564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2199680"/>
        <c:crosses val="autoZero"/>
        <c:crossBetween val="between"/>
        <c:majorUnit val="0.1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61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2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687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28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03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13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80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408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2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4794-2B95-46AE-ABAD-78399448350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557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44794-2B95-46AE-ABAD-78399448350D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C8FB9-A0D0-4166-A46A-D5F57F083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27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6324600" y="2133600"/>
            <a:ext cx="914400" cy="3505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1182385"/>
              </p:ext>
            </p:extLst>
          </p:nvPr>
        </p:nvGraphicFramePr>
        <p:xfrm>
          <a:off x="1484671" y="2057400"/>
          <a:ext cx="64770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ight Brace 1"/>
          <p:cNvSpPr/>
          <p:nvPr/>
        </p:nvSpPr>
        <p:spPr>
          <a:xfrm rot="16200000">
            <a:off x="4724399" y="76199"/>
            <a:ext cx="228601" cy="3886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190999" y="1447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 = 0.0001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003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Adrienne</dc:creator>
  <cp:lastModifiedBy>Adrienne</cp:lastModifiedBy>
  <cp:revision>2</cp:revision>
  <dcterms:created xsi:type="dcterms:W3CDTF">2013-04-24T03:39:59Z</dcterms:created>
  <dcterms:modified xsi:type="dcterms:W3CDTF">2013-04-25T18:04:45Z</dcterms:modified>
</cp:coreProperties>
</file>