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mRNA Dose Response Curve</a:t>
            </a:r>
          </a:p>
        </c:rich>
      </c:tx>
      <c:layout/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Dead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Control</c:v>
                </c:pt>
                <c:pt idx="1">
                  <c:v>10 pg mRNA</c:v>
                </c:pt>
                <c:pt idx="2">
                  <c:v>15 pg mRNA</c:v>
                </c:pt>
                <c:pt idx="3">
                  <c:v>20 pg mRNA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16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Affected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Control</c:v>
                </c:pt>
                <c:pt idx="1">
                  <c:v>10 pg mRNA</c:v>
                </c:pt>
                <c:pt idx="2">
                  <c:v>15 pg mRNA</c:v>
                </c:pt>
                <c:pt idx="3">
                  <c:v>20 pg mRNA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8</c:v>
                </c:pt>
                <c:pt idx="2">
                  <c:v>20</c:v>
                </c:pt>
                <c:pt idx="3">
                  <c:v>22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Normal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Control</c:v>
                </c:pt>
                <c:pt idx="1">
                  <c:v>10 pg mRNA</c:v>
                </c:pt>
                <c:pt idx="2">
                  <c:v>15 pg mRNA</c:v>
                </c:pt>
                <c:pt idx="3">
                  <c:v>20 pg mRNA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49</c:v>
                </c:pt>
                <c:pt idx="1">
                  <c:v>39</c:v>
                </c:pt>
                <c:pt idx="2">
                  <c:v>25</c:v>
                </c:pt>
                <c:pt idx="3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3713024"/>
        <c:axId val="147564800"/>
      </c:barChart>
      <c:catAx>
        <c:axId val="1637130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Injection</a:t>
                </a:r>
                <a:endParaRPr lang="en-US" dirty="0"/>
              </a:p>
            </c:rich>
          </c:tx>
          <c:layout/>
          <c:overlay val="0"/>
        </c:title>
        <c:majorTickMark val="out"/>
        <c:minorTickMark val="none"/>
        <c:tickLblPos val="nextTo"/>
        <c:crossAx val="147564800"/>
        <c:crosses val="autoZero"/>
        <c:auto val="1"/>
        <c:lblAlgn val="ctr"/>
        <c:lblOffset val="100"/>
        <c:noMultiLvlLbl val="0"/>
      </c:catAx>
      <c:valAx>
        <c:axId val="1475648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Percentage of embryos</a:t>
                </a:r>
                <a:endParaRPr lang="en-US" dirty="0"/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637130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7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0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8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3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8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8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7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50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9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6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F213A-0B59-4DA3-B22A-A54B3B1D6AEA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C98D2-6993-4096-8E91-59537DB7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40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64600722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4"/>
          <p:cNvSpPr/>
          <p:nvPr/>
        </p:nvSpPr>
        <p:spPr>
          <a:xfrm>
            <a:off x="4191000" y="914400"/>
            <a:ext cx="1182624" cy="4953000"/>
          </a:xfrm>
          <a:prstGeom prst="ellips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66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4</cp:revision>
  <dcterms:created xsi:type="dcterms:W3CDTF">2013-04-12T15:56:12Z</dcterms:created>
  <dcterms:modified xsi:type="dcterms:W3CDTF">2013-06-04T15:20:31Z</dcterms:modified>
</cp:coreProperties>
</file>