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90" y="-3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Sheet1!$C$1</c:f>
              <c:strCache>
                <c:ptCount val="1"/>
                <c:pt idx="0">
                  <c:v>Dead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Control</c:v>
                </c:pt>
                <c:pt idx="1">
                  <c:v>10 pg mRNA</c:v>
                </c:pt>
                <c:pt idx="2">
                  <c:v>15 pg mRNA</c:v>
                </c:pt>
                <c:pt idx="3">
                  <c:v>20 pg mRNA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</c:v>
                </c:pt>
                <c:pt idx="1">
                  <c:v>3</c:v>
                </c:pt>
                <c:pt idx="2">
                  <c:v>5</c:v>
                </c:pt>
                <c:pt idx="3">
                  <c:v>16</c:v>
                </c:pt>
              </c:numCache>
            </c:numRef>
          </c:val>
        </c:ser>
        <c:ser>
          <c:idx val="1"/>
          <c:order val="1"/>
          <c:tx>
            <c:strRef>
              <c:f>Sheet1!$B$1</c:f>
              <c:strCache>
                <c:ptCount val="1"/>
                <c:pt idx="0">
                  <c:v>Affected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Control</c:v>
                </c:pt>
                <c:pt idx="1">
                  <c:v>10 pg mRNA</c:v>
                </c:pt>
                <c:pt idx="2">
                  <c:v>15 pg mRNA</c:v>
                </c:pt>
                <c:pt idx="3">
                  <c:v>20 pg mRNA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</c:v>
                </c:pt>
                <c:pt idx="1">
                  <c:v>8</c:v>
                </c:pt>
                <c:pt idx="2">
                  <c:v>20</c:v>
                </c:pt>
                <c:pt idx="3">
                  <c:v>22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Normal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Control</c:v>
                </c:pt>
                <c:pt idx="1">
                  <c:v>10 pg mRNA</c:v>
                </c:pt>
                <c:pt idx="2">
                  <c:v>15 pg mRNA</c:v>
                </c:pt>
                <c:pt idx="3">
                  <c:v>20 pg mRNA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49</c:v>
                </c:pt>
                <c:pt idx="1">
                  <c:v>39</c:v>
                </c:pt>
                <c:pt idx="2">
                  <c:v>25</c:v>
                </c:pt>
                <c:pt idx="3">
                  <c:v>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26566912"/>
        <c:axId val="125049600"/>
      </c:barChart>
      <c:catAx>
        <c:axId val="126566912"/>
        <c:scaling>
          <c:orientation val="minMax"/>
        </c:scaling>
        <c:delete val="0"/>
        <c:axPos val="b"/>
        <c:majorTickMark val="out"/>
        <c:minorTickMark val="none"/>
        <c:tickLblPos val="nextTo"/>
        <c:crossAx val="125049600"/>
        <c:crosses val="autoZero"/>
        <c:auto val="1"/>
        <c:lblAlgn val="ctr"/>
        <c:lblOffset val="100"/>
        <c:noMultiLvlLbl val="0"/>
      </c:catAx>
      <c:valAx>
        <c:axId val="125049600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2656691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F213A-0B59-4DA3-B22A-A54B3B1D6AEA}" type="datetimeFigureOut">
              <a:rPr lang="en-US" smtClean="0"/>
              <a:t>4/12/2013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98D2-6993-4096-8E91-59537DB7A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870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F213A-0B59-4DA3-B22A-A54B3B1D6AEA}" type="datetimeFigureOut">
              <a:rPr lang="en-US" smtClean="0"/>
              <a:t>4/12/2013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98D2-6993-4096-8E91-59537DB7A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302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F213A-0B59-4DA3-B22A-A54B3B1D6AEA}" type="datetimeFigureOut">
              <a:rPr lang="en-US" smtClean="0"/>
              <a:t>4/12/2013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98D2-6993-4096-8E91-59537DB7A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182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F213A-0B59-4DA3-B22A-A54B3B1D6AEA}" type="datetimeFigureOut">
              <a:rPr lang="en-US" smtClean="0"/>
              <a:t>4/12/2013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98D2-6993-4096-8E91-59537DB7A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736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F213A-0B59-4DA3-B22A-A54B3B1D6AEA}" type="datetimeFigureOut">
              <a:rPr lang="en-US" smtClean="0"/>
              <a:t>4/12/2013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98D2-6993-4096-8E91-59537DB7A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584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F213A-0B59-4DA3-B22A-A54B3B1D6AEA}" type="datetimeFigureOut">
              <a:rPr lang="en-US" smtClean="0"/>
              <a:t>4/12/2013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98D2-6993-4096-8E91-59537DB7A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880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F213A-0B59-4DA3-B22A-A54B3B1D6AEA}" type="datetimeFigureOut">
              <a:rPr lang="en-US" smtClean="0"/>
              <a:t>4/12/2013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98D2-6993-4096-8E91-59537DB7A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872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F213A-0B59-4DA3-B22A-A54B3B1D6AEA}" type="datetimeFigureOut">
              <a:rPr lang="en-US" smtClean="0"/>
              <a:t>4/12/2013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98D2-6993-4096-8E91-59537DB7A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350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F213A-0B59-4DA3-B22A-A54B3B1D6AEA}" type="datetimeFigureOut">
              <a:rPr lang="en-US" smtClean="0"/>
              <a:t>4/12/2013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98D2-6993-4096-8E91-59537DB7A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895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F213A-0B59-4DA3-B22A-A54B3B1D6AEA}" type="datetimeFigureOut">
              <a:rPr lang="en-US" smtClean="0"/>
              <a:t>4/12/2013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98D2-6993-4096-8E91-59537DB7A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429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F213A-0B59-4DA3-B22A-A54B3B1D6AEA}" type="datetimeFigureOut">
              <a:rPr lang="en-US" smtClean="0"/>
              <a:t>4/12/2013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98D2-6993-4096-8E91-59537DB7A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261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EF213A-0B59-4DA3-B22A-A54B3B1D6AEA}" type="datetimeFigureOut">
              <a:rPr lang="en-US" smtClean="0"/>
              <a:t>4/12/2013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C98D2-6993-4096-8E91-59537DB7A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340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4117677303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Oval 4"/>
          <p:cNvSpPr/>
          <p:nvPr/>
        </p:nvSpPr>
        <p:spPr>
          <a:xfrm>
            <a:off x="4191000" y="914400"/>
            <a:ext cx="1182624" cy="4953000"/>
          </a:xfrm>
          <a:prstGeom prst="ellipse">
            <a:avLst/>
          </a:prstGeom>
          <a:noFill/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2667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573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Adrienne</dc:creator>
  <cp:lastModifiedBy>Adrienne</cp:lastModifiedBy>
  <cp:revision>2</cp:revision>
  <dcterms:created xsi:type="dcterms:W3CDTF">2013-04-12T15:56:12Z</dcterms:created>
  <dcterms:modified xsi:type="dcterms:W3CDTF">2013-04-13T01:29:29Z</dcterms:modified>
</cp:coreProperties>
</file>