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8A76-44BE-4580-91D9-4A88ABFCA980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8A05E-DB2A-40D9-867E-88619FB0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871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8A76-44BE-4580-91D9-4A88ABFCA980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8A05E-DB2A-40D9-867E-88619FB0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110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8A76-44BE-4580-91D9-4A88ABFCA980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8A05E-DB2A-40D9-867E-88619FB0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395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8A76-44BE-4580-91D9-4A88ABFCA980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8A05E-DB2A-40D9-867E-88619FB0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3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8A76-44BE-4580-91D9-4A88ABFCA980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8A05E-DB2A-40D9-867E-88619FB0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82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8A76-44BE-4580-91D9-4A88ABFCA980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8A05E-DB2A-40D9-867E-88619FB0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405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8A76-44BE-4580-91D9-4A88ABFCA980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8A05E-DB2A-40D9-867E-88619FB0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138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8A76-44BE-4580-91D9-4A88ABFCA980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8A05E-DB2A-40D9-867E-88619FB0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27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8A76-44BE-4580-91D9-4A88ABFCA980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8A05E-DB2A-40D9-867E-88619FB0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863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8A76-44BE-4580-91D9-4A88ABFCA980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8A05E-DB2A-40D9-867E-88619FB0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77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8A76-44BE-4580-91D9-4A88ABFCA980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8A05E-DB2A-40D9-867E-88619FB0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73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78A76-44BE-4580-91D9-4A88ABFCA980}" type="datetimeFigureOut">
              <a:rPr lang="en-US" smtClean="0"/>
              <a:t>3/31/2013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8A05E-DB2A-40D9-867E-88619FB05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97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bi.nlm.nih.gov/pubmed/22366786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676400"/>
            <a:ext cx="6981825" cy="3505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5800" y="57912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Supplemental Figure 5a</a:t>
            </a:r>
          </a:p>
          <a:p>
            <a:r>
              <a:rPr lang="en-US" u="sng" dirty="0">
                <a:hlinkClick r:id="rId3" tooltip="Nature genetics."/>
              </a:rPr>
              <a:t>Nat Genet.</a:t>
            </a:r>
            <a:r>
              <a:rPr lang="en-US" dirty="0"/>
              <a:t> 2012 Feb 26;44(4):450-5, S1-2. </a:t>
            </a:r>
            <a:r>
              <a:rPr lang="en-US" dirty="0" err="1"/>
              <a:t>doi</a:t>
            </a:r>
            <a:r>
              <a:rPr lang="en-US" dirty="0"/>
              <a:t>: 10.1038/ng.1103.</a:t>
            </a:r>
          </a:p>
        </p:txBody>
      </p:sp>
    </p:spTree>
    <p:extLst>
      <p:ext uri="{BB962C8B-B14F-4D97-AF65-F5344CB8AC3E}">
        <p14:creationId xmlns:p14="http://schemas.microsoft.com/office/powerpoint/2010/main" val="3529269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Adrienne</dc:creator>
  <cp:lastModifiedBy>Adrienne</cp:lastModifiedBy>
  <cp:revision>1</cp:revision>
  <dcterms:created xsi:type="dcterms:W3CDTF">2013-03-31T18:21:13Z</dcterms:created>
  <dcterms:modified xsi:type="dcterms:W3CDTF">2013-03-31T18:27:29Z</dcterms:modified>
</cp:coreProperties>
</file>