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 showGuides="1">
      <p:cViewPr varScale="1">
        <p:scale>
          <a:sx n="144" d="100"/>
          <a:sy n="144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D92FB-EC0E-9649-8717-ACD354EA04A1}" type="datetimeFigureOut">
              <a:rPr lang="en-US" smtClean="0"/>
              <a:pPr/>
              <a:t>11/20/12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5F32A-08D3-BC40-9312-652230A4BF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4" Type="http://schemas.openxmlformats.org/officeDocument/2006/relationships/image" Target="../media/image3.tiff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1490" y="479378"/>
            <a:ext cx="3910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Perform genetic cross to label desired cells or tissues in progeny with GFP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01488" y="2037973"/>
            <a:ext cx="2972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Dissect tissues under study at desired developmental stage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1490" y="3730991"/>
            <a:ext cx="4190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Dissociate tissues in solution with DNA dye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1553" y="5240191"/>
            <a:ext cx="4968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Perform flow </a:t>
            </a:r>
            <a:r>
              <a:rPr lang="en-US" dirty="0" err="1" smtClean="0"/>
              <a:t>cytometry</a:t>
            </a:r>
            <a:r>
              <a:rPr lang="en-US" dirty="0" smtClean="0"/>
              <a:t> to obtain cell cycle profiles </a:t>
            </a:r>
            <a:endParaRPr lang="en-US" dirty="0"/>
          </a:p>
        </p:txBody>
      </p:sp>
      <p:pic>
        <p:nvPicPr>
          <p:cNvPr id="12" name="Picture 42" descr="Dm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9580" y="571606"/>
            <a:ext cx="673375" cy="30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260040" y="494796"/>
            <a:ext cx="304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4" idx="2"/>
          </p:cNvCxnSpPr>
          <p:nvPr/>
        </p:nvCxnSpPr>
        <p:spPr>
          <a:xfrm rot="16200000" flipH="1">
            <a:off x="6120864" y="1155543"/>
            <a:ext cx="584747" cy="1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42" descr="Dm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9580" y="864127"/>
            <a:ext cx="673375" cy="30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42" descr="Dm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6205" y="652515"/>
            <a:ext cx="673375" cy="30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6" descr="dissection.t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375" y="1811207"/>
            <a:ext cx="1193979" cy="873097"/>
          </a:xfrm>
          <a:prstGeom prst="rect">
            <a:avLst/>
          </a:prstGeom>
        </p:spPr>
      </p:pic>
      <p:cxnSp>
        <p:nvCxnSpPr>
          <p:cNvPr id="31" name="Straight Arrow Connector 30"/>
          <p:cNvCxnSpPr/>
          <p:nvPr/>
        </p:nvCxnSpPr>
        <p:spPr>
          <a:xfrm rot="5400000">
            <a:off x="6265250" y="3157352"/>
            <a:ext cx="299808" cy="1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Picture 32" descr="GMR-gal4.t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7225" y="4688925"/>
            <a:ext cx="1343150" cy="1343150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 rot="5400000">
            <a:off x="6261416" y="4509804"/>
            <a:ext cx="299808" cy="191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6152955" y="3586234"/>
            <a:ext cx="502853" cy="775982"/>
            <a:chOff x="-1032752" y="2395558"/>
            <a:chExt cx="502853" cy="775982"/>
          </a:xfrm>
        </p:grpSpPr>
        <p:sp>
          <p:nvSpPr>
            <p:cNvPr id="37" name="Can 36"/>
            <p:cNvSpPr/>
            <p:nvPr/>
          </p:nvSpPr>
          <p:spPr>
            <a:xfrm rot="1810564">
              <a:off x="-899627" y="2439592"/>
              <a:ext cx="191928" cy="731948"/>
            </a:xfrm>
            <a:prstGeom prst="can">
              <a:avLst/>
            </a:prstGeom>
            <a:noFill/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Can 40"/>
            <p:cNvSpPr/>
            <p:nvPr/>
          </p:nvSpPr>
          <p:spPr>
            <a:xfrm rot="1810564">
              <a:off x="-721827" y="2395558"/>
              <a:ext cx="191928" cy="214897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Can 44"/>
            <p:cNvSpPr/>
            <p:nvPr/>
          </p:nvSpPr>
          <p:spPr>
            <a:xfrm rot="1810564">
              <a:off x="-1032752" y="2921611"/>
              <a:ext cx="191928" cy="214897"/>
            </a:xfrm>
            <a:prstGeom prst="ca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8" name="Picture 27" descr="fema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9113" y="650574"/>
            <a:ext cx="688802" cy="310875"/>
          </a:xfrm>
          <a:prstGeom prst="rect">
            <a:avLst/>
          </a:prstGeom>
        </p:spPr>
      </p:pic>
      <p:pic>
        <p:nvPicPr>
          <p:cNvPr id="29" name="Picture 28" descr="fema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8437" y="562129"/>
            <a:ext cx="688802" cy="310875"/>
          </a:xfrm>
          <a:prstGeom prst="rect">
            <a:avLst/>
          </a:prstGeom>
        </p:spPr>
      </p:pic>
      <p:pic>
        <p:nvPicPr>
          <p:cNvPr id="30" name="Picture 29" descr="fema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8437" y="862186"/>
            <a:ext cx="688802" cy="3108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37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FHCRC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  Buttitta</dc:creator>
  <cp:lastModifiedBy>Laura  Buttitta</cp:lastModifiedBy>
  <cp:revision>4</cp:revision>
  <dcterms:created xsi:type="dcterms:W3CDTF">2012-11-20T21:32:55Z</dcterms:created>
  <dcterms:modified xsi:type="dcterms:W3CDTF">2012-11-20T21:33:49Z</dcterms:modified>
</cp:coreProperties>
</file>