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73" y="-8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815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00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904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77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50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630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1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47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59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45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5F5F6-D85B-4237-9CC2-8508A43457A1}" type="datetimeFigureOut">
              <a:rPr lang="en-GB" smtClean="0"/>
              <a:t>04/09/2012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6A8EB-50D2-4BF0-885C-7193DE9F2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0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24" y="620688"/>
            <a:ext cx="2880000" cy="265846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3762" y="18864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(P1)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672154" y="18864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(P2)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8128538" y="188640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(P3)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2799946" y="3569559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(P4)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616370" y="3569559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(P5)</a:t>
            </a:r>
            <a:endParaRPr lang="en-GB" dirty="0"/>
          </a:p>
        </p:txBody>
      </p:sp>
      <p:pic>
        <p:nvPicPr>
          <p:cNvPr id="1027" name="Picture 3" descr="C:\Users\User\Desktop\Projects\JoVE Submission\JoVE Video Scripts\Step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840" y="581926"/>
            <a:ext cx="2880000" cy="287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Projects\JoVE Submission\JoVE Video Scripts\Step4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632" y="3828120"/>
            <a:ext cx="2880000" cy="287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ser\Desktop\Projects\JoVE Submission\JoVE Video Scripts\Step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056" y="3828121"/>
            <a:ext cx="2880000" cy="2879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52" y="581925"/>
            <a:ext cx="2880000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52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St Andrews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 Reardon</dc:creator>
  <cp:lastModifiedBy>Christopher Reardon</cp:lastModifiedBy>
  <cp:revision>3</cp:revision>
  <dcterms:created xsi:type="dcterms:W3CDTF">2012-09-03T15:53:14Z</dcterms:created>
  <dcterms:modified xsi:type="dcterms:W3CDTF">2012-09-04T14:12:52Z</dcterms:modified>
</cp:coreProperties>
</file>