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F578-82AA-48E1-8983-747A138C02EE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60A3-16D6-4EC2-8D04-C7E793A2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0" y="1640680"/>
            <a:ext cx="4585900" cy="5217320"/>
            <a:chOff x="5396300" y="639366"/>
            <a:chExt cx="4585900" cy="5217320"/>
          </a:xfrm>
        </p:grpSpPr>
        <p:sp>
          <p:nvSpPr>
            <p:cNvPr id="67" name="Rounded Rectangle 66"/>
            <p:cNvSpPr/>
            <p:nvPr/>
          </p:nvSpPr>
          <p:spPr>
            <a:xfrm>
              <a:off x="5396300" y="639366"/>
              <a:ext cx="4585900" cy="5217320"/>
            </a:xfrm>
            <a:prstGeom prst="roundRect">
              <a:avLst>
                <a:gd name="adj" fmla="val 8791"/>
              </a:avLst>
            </a:prstGeom>
            <a:solidFill>
              <a:schemeClr val="tx1"/>
            </a:solidFill>
            <a:ln w="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DE1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558980" y="639367"/>
              <a:ext cx="4260540" cy="5217319"/>
              <a:chOff x="5531936" y="639366"/>
              <a:chExt cx="4260540" cy="5217319"/>
            </a:xfrm>
          </p:grpSpPr>
          <p:pic>
            <p:nvPicPr>
              <p:cNvPr id="8" name="unfiltered.wmv">
                <a:hlinkClick r:id="" action="ppaction://media"/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6553200" y="885825"/>
                <a:ext cx="3239276" cy="4724400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grpSp>
            <p:nvGrpSpPr>
              <p:cNvPr id="125" name="Group 124"/>
              <p:cNvGrpSpPr/>
              <p:nvPr/>
            </p:nvGrpSpPr>
            <p:grpSpPr>
              <a:xfrm>
                <a:off x="5531936" y="639366"/>
                <a:ext cx="640080" cy="5217319"/>
                <a:chOff x="5531936" y="639366"/>
                <a:chExt cx="640080" cy="5217319"/>
              </a:xfrm>
            </p:grpSpPr>
            <p:pic>
              <p:nvPicPr>
                <p:cNvPr id="76" name="Picture 75" descr="scale.png"/>
                <p:cNvPicPr>
                  <a:picLocks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640504" y="923925"/>
                  <a:ext cx="422945" cy="4648200"/>
                </a:xfrm>
                <a:prstGeom prst="rect">
                  <a:avLst/>
                </a:prstGeom>
              </p:spPr>
            </p:pic>
            <p:sp>
              <p:nvSpPr>
                <p:cNvPr id="77" name="TextBox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823276" y="1782365"/>
                  <a:ext cx="2057400" cy="340519"/>
                </a:xfrm>
                <a:prstGeom prst="round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Unfiltered &gt; Filtered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823277" y="4373166"/>
                  <a:ext cx="2057400" cy="340519"/>
                </a:xfrm>
                <a:prstGeom prst="round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Filtered &gt; Unfiltered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531936" y="639366"/>
                  <a:ext cx="640080" cy="340519"/>
                </a:xfrm>
                <a:prstGeom prst="round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z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&gt; 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400" b="1" i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531936" y="5516166"/>
                  <a:ext cx="640080" cy="340519"/>
                </a:xfrm>
                <a:prstGeom prst="round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z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&gt; </a:t>
                  </a:r>
                  <a:r>
                    <a:rPr lang="en-US" sz="1400" b="1" i="1" dirty="0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400" b="1" i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11243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Balderston</dc:creator>
  <cp:lastModifiedBy>Nicholas Balderston</cp:lastModifiedBy>
  <cp:revision>8</cp:revision>
  <dcterms:created xsi:type="dcterms:W3CDTF">2011-11-02T19:23:27Z</dcterms:created>
  <dcterms:modified xsi:type="dcterms:W3CDTF">2011-11-03T21:59:30Z</dcterms:modified>
</cp:coreProperties>
</file>