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6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82E2-5471-1045-9619-64EFF1592317}" type="datetimeFigureOut">
              <a:rPr lang="en-US" smtClean="0"/>
              <a:t>9/5/12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C35C-D46B-C543-BAEB-FB064827A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88900"/>
            <a:ext cx="87122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Concordia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Shimon Amir</dc:creator>
  <cp:lastModifiedBy>Shimon Amir</cp:lastModifiedBy>
  <cp:revision>1</cp:revision>
  <dcterms:created xsi:type="dcterms:W3CDTF">2012-09-05T18:43:19Z</dcterms:created>
  <dcterms:modified xsi:type="dcterms:W3CDTF">2012-09-05T18:44:58Z</dcterms:modified>
</cp:coreProperties>
</file>