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8A998-4029-448A-84A2-AAC4663C5E60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F59B5-6A4D-460C-ADFD-AF84C16E6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9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4F74-F2C8-4D9F-BE34-4258E8A241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44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6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9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9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10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6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36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2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51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0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71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A25805-CCA2-49B8-8A03-DB032A06615C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33552-2A89-4238-8BFE-327FD236D2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5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JOVE-DD-LL-LD.tiff                                             0009BD99Macintosh HD                   C7BEB777:"/>
          <p:cNvPicPr>
            <a:picLocks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80774"/>
          <a:stretch/>
        </p:blipFill>
        <p:spPr bwMode="auto">
          <a:xfrm>
            <a:off x="3161258" y="144780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3216552" y="1271650"/>
            <a:ext cx="2199162" cy="152400"/>
            <a:chOff x="254478" y="228600"/>
            <a:chExt cx="2199162" cy="152400"/>
          </a:xfrm>
          <a:solidFill>
            <a:schemeClr val="tx1"/>
          </a:solidFill>
        </p:grpSpPr>
        <p:sp>
          <p:nvSpPr>
            <p:cNvPr id="5" name="Rectangle 4"/>
            <p:cNvSpPr/>
            <p:nvPr/>
          </p:nvSpPr>
          <p:spPr bwMode="auto">
            <a:xfrm>
              <a:off x="254478" y="228600"/>
              <a:ext cx="548640" cy="152400"/>
            </a:xfrm>
            <a:prstGeom prst="rect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804652" y="228600"/>
              <a:ext cx="548640" cy="152400"/>
            </a:xfrm>
            <a:prstGeom prst="rect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354826" y="228600"/>
              <a:ext cx="548640" cy="152400"/>
            </a:xfrm>
            <a:prstGeom prst="rect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905000" y="228600"/>
              <a:ext cx="548640" cy="152400"/>
            </a:xfrm>
            <a:prstGeom prst="rect">
              <a:avLst/>
            </a:prstGeom>
            <a:grp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>
            <a:off x="3577883" y="1202375"/>
            <a:ext cx="1081497" cy="28481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4" name="Group 33"/>
          <p:cNvGrpSpPr/>
          <p:nvPr/>
        </p:nvGrpSpPr>
        <p:grpSpPr>
          <a:xfrm>
            <a:off x="2966987" y="4367241"/>
            <a:ext cx="2748013" cy="509559"/>
            <a:chOff x="796329" y="3757641"/>
            <a:chExt cx="2748013" cy="509559"/>
          </a:xfrm>
        </p:grpSpPr>
        <p:sp>
          <p:nvSpPr>
            <p:cNvPr id="9" name="TextBox 8"/>
            <p:cNvSpPr txBox="1"/>
            <p:nvPr/>
          </p:nvSpPr>
          <p:spPr>
            <a:xfrm>
              <a:off x="796329" y="3928646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 smtClean="0">
                  <a:latin typeface="Arial" pitchFamily="34" charset="0"/>
                  <a:cs typeface="Arial" pitchFamily="34" charset="0"/>
                </a:rPr>
                <a:t>0h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850375" y="3928646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 smtClean="0">
                  <a:latin typeface="Arial" pitchFamily="34" charset="0"/>
                  <a:cs typeface="Arial" pitchFamily="34" charset="0"/>
                </a:rPr>
                <a:t>12h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18236" y="3928646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 smtClean="0">
                  <a:latin typeface="Arial" pitchFamily="34" charset="0"/>
                  <a:cs typeface="Arial" pitchFamily="34" charset="0"/>
                </a:rPr>
                <a:t>24h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 bwMode="auto">
            <a:xfrm>
              <a:off x="990600" y="3916771"/>
              <a:ext cx="2286000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990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3276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/>
            <p:cNvCxnSpPr/>
            <p:nvPr/>
          </p:nvCxnSpPr>
          <p:spPr bwMode="auto">
            <a:xfrm>
              <a:off x="2133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2705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1752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1943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1371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2324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2895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3086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181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15621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2514600" y="3757641"/>
              <a:ext cx="0" cy="18288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7" name="Straight Connector 36"/>
          <p:cNvCxnSpPr/>
          <p:nvPr/>
        </p:nvCxnSpPr>
        <p:spPr bwMode="auto">
          <a:xfrm flipV="1">
            <a:off x="4304258" y="2632375"/>
            <a:ext cx="0" cy="18288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" name="Straight Connector 40"/>
          <p:cNvCxnSpPr/>
          <p:nvPr/>
        </p:nvCxnSpPr>
        <p:spPr bwMode="auto">
          <a:xfrm flipV="1">
            <a:off x="3927006" y="1260775"/>
            <a:ext cx="0" cy="3200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Straight Connector 44"/>
          <p:cNvCxnSpPr/>
          <p:nvPr/>
        </p:nvCxnSpPr>
        <p:spPr bwMode="auto">
          <a:xfrm flipH="1">
            <a:off x="2590800" y="2114800"/>
            <a:ext cx="1828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Connector 45"/>
          <p:cNvCxnSpPr/>
          <p:nvPr/>
        </p:nvCxnSpPr>
        <p:spPr bwMode="auto">
          <a:xfrm flipH="1">
            <a:off x="2590800" y="3124200"/>
            <a:ext cx="18288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3919233" y="3661050"/>
            <a:ext cx="42351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sz="16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4h</a:t>
            </a:r>
            <a:endParaRPr lang="en-US" sz="16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 bwMode="auto">
          <a:xfrm>
            <a:off x="3905561" y="4020974"/>
            <a:ext cx="402336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TextBox 50"/>
          <p:cNvSpPr txBox="1"/>
          <p:nvPr/>
        </p:nvSpPr>
        <p:spPr>
          <a:xfrm>
            <a:off x="2133600" y="2438400"/>
            <a:ext cx="9364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 days</a:t>
            </a:r>
            <a:endParaRPr lang="en-US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3059875" y="2114800"/>
            <a:ext cx="0" cy="1009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3618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Verwey</dc:creator>
  <cp:lastModifiedBy>Michael Verwey</cp:lastModifiedBy>
  <cp:revision>1</cp:revision>
  <dcterms:created xsi:type="dcterms:W3CDTF">2012-09-11T12:58:42Z</dcterms:created>
  <dcterms:modified xsi:type="dcterms:W3CDTF">2012-09-11T12:59:26Z</dcterms:modified>
</cp:coreProperties>
</file>