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9FC800-4768-433D-9AB5-3B01EEE359EE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24ADCE-149D-47E6-A837-B3B70643DA2E}">
      <dgm:prSet phldrT="[Text]"/>
      <dgm:spPr/>
      <dgm:t>
        <a:bodyPr/>
        <a:lstStyle/>
        <a:p>
          <a:r>
            <a:rPr lang="en-US" dirty="0" smtClean="0"/>
            <a:t>Prepare </a:t>
          </a:r>
        </a:p>
        <a:p>
          <a:r>
            <a:rPr lang="en-US" dirty="0" smtClean="0"/>
            <a:t>for UV exposure</a:t>
          </a:r>
          <a:endParaRPr lang="en-US" dirty="0"/>
        </a:p>
      </dgm:t>
    </dgm:pt>
    <dgm:pt modelId="{C839D001-8142-43A5-9E79-429811650B2B}" type="parTrans" cxnId="{AA920FC7-4302-432A-AE8B-2F5F54E2E5F4}">
      <dgm:prSet/>
      <dgm:spPr/>
      <dgm:t>
        <a:bodyPr/>
        <a:lstStyle/>
        <a:p>
          <a:endParaRPr lang="en-US"/>
        </a:p>
      </dgm:t>
    </dgm:pt>
    <dgm:pt modelId="{4CD92130-7F84-4294-AEB1-173498A9E0C7}" type="sibTrans" cxnId="{AA920FC7-4302-432A-AE8B-2F5F54E2E5F4}">
      <dgm:prSet/>
      <dgm:spPr/>
      <dgm:t>
        <a:bodyPr/>
        <a:lstStyle/>
        <a:p>
          <a:endParaRPr lang="en-US"/>
        </a:p>
      </dgm:t>
    </dgm:pt>
    <dgm:pt modelId="{5283569B-4372-463B-B40F-E9EC9B336C30}">
      <dgm:prSet phldrT="[Text]"/>
      <dgm:spPr/>
      <dgm:t>
        <a:bodyPr/>
        <a:lstStyle/>
        <a:p>
          <a:r>
            <a:rPr lang="en-US" dirty="0" smtClean="0"/>
            <a:t>Conduct UV exposure</a:t>
          </a:r>
          <a:endParaRPr lang="en-US" dirty="0"/>
        </a:p>
      </dgm:t>
    </dgm:pt>
    <dgm:pt modelId="{32380744-5507-43E3-8380-DA7A3AC1FABF}" type="parTrans" cxnId="{4AB1EB8F-07C2-48C7-97E2-D05A3CDC8AAD}">
      <dgm:prSet/>
      <dgm:spPr/>
      <dgm:t>
        <a:bodyPr/>
        <a:lstStyle/>
        <a:p>
          <a:endParaRPr lang="en-US"/>
        </a:p>
      </dgm:t>
    </dgm:pt>
    <dgm:pt modelId="{FB297643-2FA6-4826-B562-223BC1EF5532}" type="sibTrans" cxnId="{4AB1EB8F-07C2-48C7-97E2-D05A3CDC8AAD}">
      <dgm:prSet/>
      <dgm:spPr/>
      <dgm:t>
        <a:bodyPr/>
        <a:lstStyle/>
        <a:p>
          <a:endParaRPr lang="en-US"/>
        </a:p>
      </dgm:t>
    </dgm:pt>
    <dgm:pt modelId="{7AB752A5-B950-4022-BF8A-4A0F156DB530}">
      <dgm:prSet phldrT="[Text]"/>
      <dgm:spPr/>
      <dgm:t>
        <a:bodyPr/>
        <a:lstStyle/>
        <a:p>
          <a:r>
            <a:rPr lang="en-US" dirty="0" smtClean="0"/>
            <a:t>Assess </a:t>
          </a:r>
        </a:p>
        <a:p>
          <a:r>
            <a:rPr lang="en-US" dirty="0" smtClean="0"/>
            <a:t>MED</a:t>
          </a:r>
          <a:endParaRPr lang="en-US" dirty="0"/>
        </a:p>
      </dgm:t>
    </dgm:pt>
    <dgm:pt modelId="{3B804588-DF62-4FBB-A452-F5669FD609FB}" type="parTrans" cxnId="{F3835BB3-F4DD-43DE-82E1-18123A07C0DE}">
      <dgm:prSet/>
      <dgm:spPr/>
      <dgm:t>
        <a:bodyPr/>
        <a:lstStyle/>
        <a:p>
          <a:endParaRPr lang="en-US"/>
        </a:p>
      </dgm:t>
    </dgm:pt>
    <dgm:pt modelId="{D32F0108-69A3-4522-94D9-EA40BBF6F003}" type="sibTrans" cxnId="{F3835BB3-F4DD-43DE-82E1-18123A07C0DE}">
      <dgm:prSet/>
      <dgm:spPr/>
      <dgm:t>
        <a:bodyPr/>
        <a:lstStyle/>
        <a:p>
          <a:endParaRPr lang="en-US"/>
        </a:p>
      </dgm:t>
    </dgm:pt>
    <dgm:pt modelId="{3568B212-C508-481F-B944-6B7376EADBD7}">
      <dgm:prSet/>
      <dgm:spPr/>
      <dgm:t>
        <a:bodyPr/>
        <a:lstStyle/>
        <a:p>
          <a:r>
            <a:rPr lang="en-US" u="none" dirty="0" smtClean="0"/>
            <a:t>Determine MED</a:t>
          </a:r>
          <a:endParaRPr lang="en-US" u="none" dirty="0"/>
        </a:p>
      </dgm:t>
    </dgm:pt>
    <dgm:pt modelId="{4043E7D4-0028-44D9-A71C-3AB97D82A3B3}" type="parTrans" cxnId="{1EF2B3FD-C388-468F-B0A0-F537CF91BCEF}">
      <dgm:prSet/>
      <dgm:spPr/>
      <dgm:t>
        <a:bodyPr/>
        <a:lstStyle/>
        <a:p>
          <a:endParaRPr lang="en-US"/>
        </a:p>
      </dgm:t>
    </dgm:pt>
    <dgm:pt modelId="{7B44DD07-8256-416F-8447-D95AC71D0B44}" type="sibTrans" cxnId="{1EF2B3FD-C388-468F-B0A0-F537CF91BCEF}">
      <dgm:prSet/>
      <dgm:spPr/>
      <dgm:t>
        <a:bodyPr/>
        <a:lstStyle/>
        <a:p>
          <a:endParaRPr lang="en-US"/>
        </a:p>
      </dgm:t>
    </dgm:pt>
    <dgm:pt modelId="{DE2672F8-606C-4628-A8B3-91E82F37E2BA}" type="pres">
      <dgm:prSet presAssocID="{039FC800-4768-433D-9AB5-3B01EEE359EE}" presName="Name0" presStyleCnt="0">
        <dgm:presLayoutVars>
          <dgm:dir/>
          <dgm:animLvl val="lvl"/>
          <dgm:resizeHandles val="exact"/>
        </dgm:presLayoutVars>
      </dgm:prSet>
      <dgm:spPr/>
    </dgm:pt>
    <dgm:pt modelId="{993F2710-368D-4A5E-B621-A3AC72D4C420}" type="pres">
      <dgm:prSet presAssocID="{8B24ADCE-149D-47E6-A837-B3B70643DA2E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BD2EE8B6-BCBD-4082-9592-0EF24F540895}" type="pres">
      <dgm:prSet presAssocID="{4CD92130-7F84-4294-AEB1-173498A9E0C7}" presName="parTxOnlySpace" presStyleCnt="0"/>
      <dgm:spPr/>
    </dgm:pt>
    <dgm:pt modelId="{91F07F18-7F1B-4855-B23D-F6A62CC4A1CC}" type="pres">
      <dgm:prSet presAssocID="{5283569B-4372-463B-B40F-E9EC9B336C30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948B78BA-89ED-424D-AF24-6FF6D460BAB1}" type="pres">
      <dgm:prSet presAssocID="{FB297643-2FA6-4826-B562-223BC1EF5532}" presName="parTxOnlySpace" presStyleCnt="0"/>
      <dgm:spPr/>
    </dgm:pt>
    <dgm:pt modelId="{84DCFD8B-162F-4382-958C-FF07F5606063}" type="pres">
      <dgm:prSet presAssocID="{7AB752A5-B950-4022-BF8A-4A0F156DB530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BE8B90FB-9B78-4E46-A23B-BF86EC362405}" type="pres">
      <dgm:prSet presAssocID="{D32F0108-69A3-4522-94D9-EA40BBF6F003}" presName="parTxOnlySpace" presStyleCnt="0"/>
      <dgm:spPr/>
    </dgm:pt>
    <dgm:pt modelId="{63ADA1DA-AED2-4D62-B450-B5D93F8D7ACD}" type="pres">
      <dgm:prSet presAssocID="{3568B212-C508-481F-B944-6B7376EADBD7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AB1EB8F-07C2-48C7-97E2-D05A3CDC8AAD}" srcId="{039FC800-4768-433D-9AB5-3B01EEE359EE}" destId="{5283569B-4372-463B-B40F-E9EC9B336C30}" srcOrd="1" destOrd="0" parTransId="{32380744-5507-43E3-8380-DA7A3AC1FABF}" sibTransId="{FB297643-2FA6-4826-B562-223BC1EF5532}"/>
    <dgm:cxn modelId="{EDC3633C-8662-46DD-99D7-3F31563887E7}" type="presOf" srcId="{039FC800-4768-433D-9AB5-3B01EEE359EE}" destId="{DE2672F8-606C-4628-A8B3-91E82F37E2BA}" srcOrd="0" destOrd="0" presId="urn:microsoft.com/office/officeart/2005/8/layout/chevron1"/>
    <dgm:cxn modelId="{366E6989-BF4E-447B-BF06-8E33F0185F02}" type="presOf" srcId="{7AB752A5-B950-4022-BF8A-4A0F156DB530}" destId="{84DCFD8B-162F-4382-958C-FF07F5606063}" srcOrd="0" destOrd="0" presId="urn:microsoft.com/office/officeart/2005/8/layout/chevron1"/>
    <dgm:cxn modelId="{F3835BB3-F4DD-43DE-82E1-18123A07C0DE}" srcId="{039FC800-4768-433D-9AB5-3B01EEE359EE}" destId="{7AB752A5-B950-4022-BF8A-4A0F156DB530}" srcOrd="2" destOrd="0" parTransId="{3B804588-DF62-4FBB-A452-F5669FD609FB}" sibTransId="{D32F0108-69A3-4522-94D9-EA40BBF6F003}"/>
    <dgm:cxn modelId="{3EA8DD13-8FA2-429E-8D49-8C2DA49C2490}" type="presOf" srcId="{5283569B-4372-463B-B40F-E9EC9B336C30}" destId="{91F07F18-7F1B-4855-B23D-F6A62CC4A1CC}" srcOrd="0" destOrd="0" presId="urn:microsoft.com/office/officeart/2005/8/layout/chevron1"/>
    <dgm:cxn modelId="{1EF2B3FD-C388-468F-B0A0-F537CF91BCEF}" srcId="{039FC800-4768-433D-9AB5-3B01EEE359EE}" destId="{3568B212-C508-481F-B944-6B7376EADBD7}" srcOrd="3" destOrd="0" parTransId="{4043E7D4-0028-44D9-A71C-3AB97D82A3B3}" sibTransId="{7B44DD07-8256-416F-8447-D95AC71D0B44}"/>
    <dgm:cxn modelId="{AA920FC7-4302-432A-AE8B-2F5F54E2E5F4}" srcId="{039FC800-4768-433D-9AB5-3B01EEE359EE}" destId="{8B24ADCE-149D-47E6-A837-B3B70643DA2E}" srcOrd="0" destOrd="0" parTransId="{C839D001-8142-43A5-9E79-429811650B2B}" sibTransId="{4CD92130-7F84-4294-AEB1-173498A9E0C7}"/>
    <dgm:cxn modelId="{63446D22-D9A9-48A0-A25C-6BE3F5D04DFB}" type="presOf" srcId="{3568B212-C508-481F-B944-6B7376EADBD7}" destId="{63ADA1DA-AED2-4D62-B450-B5D93F8D7ACD}" srcOrd="0" destOrd="0" presId="urn:microsoft.com/office/officeart/2005/8/layout/chevron1"/>
    <dgm:cxn modelId="{FD978BB2-8C53-4918-A8AF-AC66445BC385}" type="presOf" srcId="{8B24ADCE-149D-47E6-A837-B3B70643DA2E}" destId="{993F2710-368D-4A5E-B621-A3AC72D4C420}" srcOrd="0" destOrd="0" presId="urn:microsoft.com/office/officeart/2005/8/layout/chevron1"/>
    <dgm:cxn modelId="{786935B9-7793-4208-AF80-D244787D7B0A}" type="presParOf" srcId="{DE2672F8-606C-4628-A8B3-91E82F37E2BA}" destId="{993F2710-368D-4A5E-B621-A3AC72D4C420}" srcOrd="0" destOrd="0" presId="urn:microsoft.com/office/officeart/2005/8/layout/chevron1"/>
    <dgm:cxn modelId="{D16CBE0F-EC62-45CF-BF60-8BA0669B16C1}" type="presParOf" srcId="{DE2672F8-606C-4628-A8B3-91E82F37E2BA}" destId="{BD2EE8B6-BCBD-4082-9592-0EF24F540895}" srcOrd="1" destOrd="0" presId="urn:microsoft.com/office/officeart/2005/8/layout/chevron1"/>
    <dgm:cxn modelId="{7A70D866-6A5C-4EBE-B0EB-6CB6DFAF600B}" type="presParOf" srcId="{DE2672F8-606C-4628-A8B3-91E82F37E2BA}" destId="{91F07F18-7F1B-4855-B23D-F6A62CC4A1CC}" srcOrd="2" destOrd="0" presId="urn:microsoft.com/office/officeart/2005/8/layout/chevron1"/>
    <dgm:cxn modelId="{E7E35789-9AA1-4D30-B3A1-1A16ABB4011A}" type="presParOf" srcId="{DE2672F8-606C-4628-A8B3-91E82F37E2BA}" destId="{948B78BA-89ED-424D-AF24-6FF6D460BAB1}" srcOrd="3" destOrd="0" presId="urn:microsoft.com/office/officeart/2005/8/layout/chevron1"/>
    <dgm:cxn modelId="{3A5E9178-3A41-4A9F-B8E2-6DA82BD433FC}" type="presParOf" srcId="{DE2672F8-606C-4628-A8B3-91E82F37E2BA}" destId="{84DCFD8B-162F-4382-958C-FF07F5606063}" srcOrd="4" destOrd="0" presId="urn:microsoft.com/office/officeart/2005/8/layout/chevron1"/>
    <dgm:cxn modelId="{15DA4AA2-69C8-4C00-AA1E-554207952F70}" type="presParOf" srcId="{DE2672F8-606C-4628-A8B3-91E82F37E2BA}" destId="{BE8B90FB-9B78-4E46-A23B-BF86EC362405}" srcOrd="5" destOrd="0" presId="urn:microsoft.com/office/officeart/2005/8/layout/chevron1"/>
    <dgm:cxn modelId="{18A11046-E87F-4DE3-BFE9-A30080C6B21D}" type="presParOf" srcId="{DE2672F8-606C-4628-A8B3-91E82F37E2BA}" destId="{63ADA1DA-AED2-4D62-B450-B5D93F8D7ACD}" srcOrd="6" destOrd="0" presId="urn:microsoft.com/office/officeart/2005/8/layout/chevron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C1E2D-95C0-45D4-A4B4-D87DB54BA844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36346-1A66-4EF4-B669-4E6535EA20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C1E2D-95C0-45D4-A4B4-D87DB54BA844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36346-1A66-4EF4-B669-4E6535EA20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C1E2D-95C0-45D4-A4B4-D87DB54BA844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36346-1A66-4EF4-B669-4E6535EA20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C1E2D-95C0-45D4-A4B4-D87DB54BA844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36346-1A66-4EF4-B669-4E6535EA20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C1E2D-95C0-45D4-A4B4-D87DB54BA844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36346-1A66-4EF4-B669-4E6535EA20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C1E2D-95C0-45D4-A4B4-D87DB54BA844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36346-1A66-4EF4-B669-4E6535EA20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C1E2D-95C0-45D4-A4B4-D87DB54BA844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36346-1A66-4EF4-B669-4E6535EA20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C1E2D-95C0-45D4-A4B4-D87DB54BA844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36346-1A66-4EF4-B669-4E6535EA20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C1E2D-95C0-45D4-A4B4-D87DB54BA844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36346-1A66-4EF4-B669-4E6535EA20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C1E2D-95C0-45D4-A4B4-D87DB54BA844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36346-1A66-4EF4-B669-4E6535EA20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C1E2D-95C0-45D4-A4B4-D87DB54BA844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36346-1A66-4EF4-B669-4E6535EA20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C1E2D-95C0-45D4-A4B4-D87DB54BA844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36346-1A66-4EF4-B669-4E6535EA206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1: Experiment Schema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Arrow Connector 5"/>
          <p:cNvCxnSpPr/>
          <p:nvPr/>
        </p:nvCxnSpPr>
        <p:spPr>
          <a:xfrm rot="5400000" flipH="1" flipV="1">
            <a:off x="4153694" y="4686300"/>
            <a:ext cx="38020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505200" y="49530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dirty="0" smtClean="0"/>
              <a:t>   24-48 hours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19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Figure 1: Experiment Schema</vt:lpstr>
    </vt:vector>
  </TitlesOfParts>
  <Company>FCCC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Heckman, Carolyn J</dc:creator>
  <cp:lastModifiedBy>Heckman, Carolyn J</cp:lastModifiedBy>
  <cp:revision>2</cp:revision>
  <dcterms:created xsi:type="dcterms:W3CDTF">2012-11-12T18:07:03Z</dcterms:created>
  <dcterms:modified xsi:type="dcterms:W3CDTF">2012-11-12T18:12:48Z</dcterms:modified>
</cp:coreProperties>
</file>