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8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3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4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6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4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9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1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0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0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2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6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E188D-AB3B-44D1-8C42-3332503CFECD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60314-5E0A-42F0-9650-26F01DE6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6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rodersen.cr\Desktop\Papers In Progress\Methods Paper\Figures\OlderFigs\New Figures\Figure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44" b="42491"/>
          <a:stretch/>
        </p:blipFill>
        <p:spPr bwMode="auto">
          <a:xfrm>
            <a:off x="2133600" y="1219200"/>
            <a:ext cx="276512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52400" y="576300"/>
            <a:ext cx="453569" cy="1331119"/>
            <a:chOff x="1499622" y="1450181"/>
            <a:chExt cx="609600" cy="1521619"/>
          </a:xfrm>
        </p:grpSpPr>
        <p:sp>
          <p:nvSpPr>
            <p:cNvPr id="10" name="Rounded Rectangle 9"/>
            <p:cNvSpPr/>
            <p:nvPr/>
          </p:nvSpPr>
          <p:spPr>
            <a:xfrm>
              <a:off x="1722350" y="1450181"/>
              <a:ext cx="142168" cy="929148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575822" y="2376948"/>
              <a:ext cx="457200" cy="228600"/>
            </a:xfrm>
            <a:prstGeom prst="round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499622" y="2590800"/>
              <a:ext cx="609600" cy="381000"/>
            </a:xfrm>
            <a:prstGeom prst="round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/>
            <p:cNvSpPr/>
            <p:nvPr/>
          </p:nvSpPr>
          <p:spPr>
            <a:xfrm>
              <a:off x="1838325" y="2171700"/>
              <a:ext cx="114866" cy="205248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Triangle 8"/>
            <p:cNvSpPr/>
            <p:nvPr/>
          </p:nvSpPr>
          <p:spPr>
            <a:xfrm flipH="1">
              <a:off x="1657633" y="2171700"/>
              <a:ext cx="94967" cy="205248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05969" y="1019791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1098002" y="76200"/>
            <a:ext cx="838200" cy="1809750"/>
            <a:chOff x="1219200" y="381000"/>
            <a:chExt cx="838200" cy="1809750"/>
          </a:xfrm>
        </p:grpSpPr>
        <p:sp>
          <p:nvSpPr>
            <p:cNvPr id="13" name="Can 12"/>
            <p:cNvSpPr/>
            <p:nvPr/>
          </p:nvSpPr>
          <p:spPr>
            <a:xfrm>
              <a:off x="1219200" y="2107425"/>
              <a:ext cx="838200" cy="83325"/>
            </a:xfrm>
            <a:prstGeom prst="can">
              <a:avLst>
                <a:gd name="adj" fmla="val 47862"/>
              </a:avLst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Magnetic Disk 21"/>
            <p:cNvSpPr/>
            <p:nvPr/>
          </p:nvSpPr>
          <p:spPr>
            <a:xfrm>
              <a:off x="1302544" y="1752600"/>
              <a:ext cx="685800" cy="403683"/>
            </a:xfrm>
            <a:prstGeom prst="flowChartMagneticDisk">
              <a:avLst/>
            </a:prstGeom>
            <a:solidFill>
              <a:schemeClr val="accent3">
                <a:lumMod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1249681" y="1705142"/>
              <a:ext cx="64165" cy="428458"/>
              <a:chOff x="1249681" y="1705142"/>
              <a:chExt cx="64165" cy="428458"/>
            </a:xfrm>
          </p:grpSpPr>
          <p:sp>
            <p:nvSpPr>
              <p:cNvPr id="23" name="Can 22"/>
              <p:cNvSpPr/>
              <p:nvPr/>
            </p:nvSpPr>
            <p:spPr>
              <a:xfrm>
                <a:off x="1249681" y="1725699"/>
                <a:ext cx="45719" cy="407901"/>
              </a:xfrm>
              <a:prstGeom prst="can">
                <a:avLst/>
              </a:prstGeom>
              <a:solidFill>
                <a:srgbClr val="87828A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Arc 24"/>
              <p:cNvSpPr/>
              <p:nvPr/>
            </p:nvSpPr>
            <p:spPr>
              <a:xfrm rot="7975651">
                <a:off x="1230980" y="2026320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Arc 25"/>
              <p:cNvSpPr/>
              <p:nvPr/>
            </p:nvSpPr>
            <p:spPr>
              <a:xfrm rot="7975651">
                <a:off x="1230980" y="1995065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Arc 26"/>
              <p:cNvSpPr/>
              <p:nvPr/>
            </p:nvSpPr>
            <p:spPr>
              <a:xfrm rot="7975651">
                <a:off x="1230981" y="1964464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Arc 27"/>
              <p:cNvSpPr/>
              <p:nvPr/>
            </p:nvSpPr>
            <p:spPr>
              <a:xfrm rot="7975651">
                <a:off x="1233236" y="2052494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Arc 28"/>
              <p:cNvSpPr/>
              <p:nvPr/>
            </p:nvSpPr>
            <p:spPr>
              <a:xfrm rot="7975651">
                <a:off x="1230980" y="1914136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Arc 29"/>
              <p:cNvSpPr/>
              <p:nvPr/>
            </p:nvSpPr>
            <p:spPr>
              <a:xfrm rot="7975651">
                <a:off x="1230980" y="1882881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Arc 30"/>
              <p:cNvSpPr/>
              <p:nvPr/>
            </p:nvSpPr>
            <p:spPr>
              <a:xfrm rot="7975651">
                <a:off x="1230981" y="1852280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Arc 31"/>
              <p:cNvSpPr/>
              <p:nvPr/>
            </p:nvSpPr>
            <p:spPr>
              <a:xfrm rot="7975651">
                <a:off x="1233236" y="1940310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Arc 32"/>
              <p:cNvSpPr/>
              <p:nvPr/>
            </p:nvSpPr>
            <p:spPr>
              <a:xfrm rot="7975651">
                <a:off x="1233237" y="1798072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Arc 33"/>
              <p:cNvSpPr/>
              <p:nvPr/>
            </p:nvSpPr>
            <p:spPr>
              <a:xfrm rot="7975651">
                <a:off x="1233237" y="1766817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Arc 34"/>
              <p:cNvSpPr/>
              <p:nvPr/>
            </p:nvSpPr>
            <p:spPr>
              <a:xfrm rot="7975651">
                <a:off x="1236820" y="1748747"/>
                <a:ext cx="74329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Arc 35"/>
              <p:cNvSpPr/>
              <p:nvPr/>
            </p:nvSpPr>
            <p:spPr>
              <a:xfrm rot="7975651">
                <a:off x="1235493" y="1824246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Arc 36"/>
              <p:cNvSpPr/>
              <p:nvPr/>
            </p:nvSpPr>
            <p:spPr>
              <a:xfrm rot="7975651">
                <a:off x="1236820" y="1719447"/>
                <a:ext cx="74329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1991745" y="1705142"/>
              <a:ext cx="61977" cy="428458"/>
              <a:chOff x="1248191" y="1705142"/>
              <a:chExt cx="63398" cy="428458"/>
            </a:xfrm>
          </p:grpSpPr>
          <p:sp>
            <p:nvSpPr>
              <p:cNvPr id="40" name="Can 39"/>
              <p:cNvSpPr/>
              <p:nvPr/>
            </p:nvSpPr>
            <p:spPr>
              <a:xfrm>
                <a:off x="1249681" y="1725699"/>
                <a:ext cx="45719" cy="407901"/>
              </a:xfrm>
              <a:prstGeom prst="can">
                <a:avLst/>
              </a:prstGeom>
              <a:solidFill>
                <a:srgbClr val="87828A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Arc 40"/>
              <p:cNvSpPr/>
              <p:nvPr/>
            </p:nvSpPr>
            <p:spPr>
              <a:xfrm rot="7975651">
                <a:off x="1230980" y="2026320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Arc 41"/>
              <p:cNvSpPr/>
              <p:nvPr/>
            </p:nvSpPr>
            <p:spPr>
              <a:xfrm rot="7975651">
                <a:off x="1230980" y="1995065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Arc 42"/>
              <p:cNvSpPr/>
              <p:nvPr/>
            </p:nvSpPr>
            <p:spPr>
              <a:xfrm rot="7975651">
                <a:off x="1230981" y="1964464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Arc 43"/>
              <p:cNvSpPr/>
              <p:nvPr/>
            </p:nvSpPr>
            <p:spPr>
              <a:xfrm rot="7975651">
                <a:off x="1233236" y="2052494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Arc 44"/>
              <p:cNvSpPr/>
              <p:nvPr/>
            </p:nvSpPr>
            <p:spPr>
              <a:xfrm rot="7975651">
                <a:off x="1230980" y="1914136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Arc 45"/>
              <p:cNvSpPr/>
              <p:nvPr/>
            </p:nvSpPr>
            <p:spPr>
              <a:xfrm rot="7975651">
                <a:off x="1234320" y="1894856"/>
                <a:ext cx="75846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Arc 46"/>
              <p:cNvSpPr/>
              <p:nvPr/>
            </p:nvSpPr>
            <p:spPr>
              <a:xfrm rot="7975651">
                <a:off x="1234473" y="1864604"/>
                <a:ext cx="74894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Arc 47"/>
              <p:cNvSpPr/>
              <p:nvPr/>
            </p:nvSpPr>
            <p:spPr>
              <a:xfrm rot="7975651">
                <a:off x="1233236" y="1940310"/>
                <a:ext cx="106681" cy="50025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Arc 48"/>
              <p:cNvSpPr/>
              <p:nvPr/>
            </p:nvSpPr>
            <p:spPr>
              <a:xfrm rot="7975651">
                <a:off x="1238192" y="1813756"/>
                <a:ext cx="65717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Arc 49"/>
              <p:cNvSpPr/>
              <p:nvPr/>
            </p:nvSpPr>
            <p:spPr>
              <a:xfrm rot="7975651">
                <a:off x="1231660" y="1767504"/>
                <a:ext cx="106681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Arc 50"/>
              <p:cNvSpPr/>
              <p:nvPr/>
            </p:nvSpPr>
            <p:spPr>
              <a:xfrm rot="7975651">
                <a:off x="1236820" y="1748747"/>
                <a:ext cx="74329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Arc 51"/>
              <p:cNvSpPr/>
              <p:nvPr/>
            </p:nvSpPr>
            <p:spPr>
              <a:xfrm rot="7975651">
                <a:off x="1238433" y="1835302"/>
                <a:ext cx="78358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Arc 52"/>
              <p:cNvSpPr/>
              <p:nvPr/>
            </p:nvSpPr>
            <p:spPr>
              <a:xfrm rot="7975651">
                <a:off x="1236820" y="1719447"/>
                <a:ext cx="74329" cy="45719"/>
              </a:xfrm>
              <a:prstGeom prst="arc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Can 13"/>
            <p:cNvSpPr/>
            <p:nvPr/>
          </p:nvSpPr>
          <p:spPr>
            <a:xfrm>
              <a:off x="1219200" y="1657862"/>
              <a:ext cx="838200" cy="83325"/>
            </a:xfrm>
            <a:prstGeom prst="can">
              <a:avLst>
                <a:gd name="adj" fmla="val 47862"/>
              </a:avLst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mcelrone.aj\AppData\Local\Microsoft\Windows\Temporary Internet Files\Content.IE5\CCIPUAE1\MP900433073[1]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815" t="39977" r="29406"/>
            <a:stretch/>
          </p:blipFill>
          <p:spPr bwMode="auto">
            <a:xfrm>
              <a:off x="1295400" y="402183"/>
              <a:ext cx="656797" cy="1199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2" descr="C:\Users\mcelrone.aj\AppData\Local\Microsoft\Windows\Temporary Internet Files\Content.IE5\CCIPUAE1\MP900433073[1]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245" t="91619" r="47009"/>
            <a:stretch/>
          </p:blipFill>
          <p:spPr bwMode="auto">
            <a:xfrm>
              <a:off x="1606058" y="1727301"/>
              <a:ext cx="101204" cy="129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2" descr="C:\Users\mcelrone.aj\AppData\Local\Microsoft\Windows\Temporary Internet Files\Content.IE5\CCIPUAE1\MP900433073[1]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245" t="94248" r="47009"/>
            <a:stretch/>
          </p:blipFill>
          <p:spPr bwMode="auto">
            <a:xfrm>
              <a:off x="1600201" y="1590675"/>
              <a:ext cx="101204" cy="88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Can 53"/>
            <p:cNvSpPr/>
            <p:nvPr/>
          </p:nvSpPr>
          <p:spPr>
            <a:xfrm>
              <a:off x="1295400" y="381000"/>
              <a:ext cx="656797" cy="1318524"/>
            </a:xfrm>
            <a:prstGeom prst="can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C:\Users\brodersen.cr\Desktop\Papers In Progress\Methods Paper\Figures\OlderFigs\Figs 1.11.10\Fig2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82" t="7466" r="16782" b="16844"/>
          <a:stretch/>
        </p:blipFill>
        <p:spPr bwMode="auto">
          <a:xfrm>
            <a:off x="4630607" y="2343662"/>
            <a:ext cx="2151193" cy="367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1" name="Straight Arrow Connector 60"/>
          <p:cNvCxnSpPr/>
          <p:nvPr/>
        </p:nvCxnSpPr>
        <p:spPr>
          <a:xfrm>
            <a:off x="1479003" y="2133600"/>
            <a:ext cx="65459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859180" y="3843747"/>
            <a:ext cx="65459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941851" y="4213686"/>
            <a:ext cx="235882" cy="358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3" descr="RW1_2330_Volume Rendering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" r="22450" b="2667"/>
          <a:stretch>
            <a:fillRect/>
          </a:stretch>
        </p:blipFill>
        <p:spPr bwMode="auto">
          <a:xfrm>
            <a:off x="7177732" y="4866424"/>
            <a:ext cx="1909731" cy="1991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205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Viticulture &amp; Enology</dc:creator>
  <cp:lastModifiedBy>Viticulture &amp; Enology</cp:lastModifiedBy>
  <cp:revision>6</cp:revision>
  <dcterms:created xsi:type="dcterms:W3CDTF">2012-10-12T04:26:19Z</dcterms:created>
  <dcterms:modified xsi:type="dcterms:W3CDTF">2012-10-12T05:19:39Z</dcterms:modified>
</cp:coreProperties>
</file>