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8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C0B9F-89C3-4A0A-B74E-360C4DDC9932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E4C07-B742-4868-A473-8B8AEA476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:\Graduate Office\TAC\'Start-up seminar'\Oral Presentation\Figures\Multibac scheme_1stTA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27455"/>
            <a:ext cx="3903663" cy="556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992688" y="5605463"/>
            <a:ext cx="798512" cy="261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50" b="1" dirty="0" err="1"/>
              <a:t>pACEBac</a:t>
            </a:r>
            <a:endParaRPr lang="en-US" sz="1050" b="1" dirty="0"/>
          </a:p>
        </p:txBody>
      </p:sp>
      <p:sp>
        <p:nvSpPr>
          <p:cNvPr id="6" name="Rectangle 5"/>
          <p:cNvSpPr/>
          <p:nvPr/>
        </p:nvSpPr>
        <p:spPr>
          <a:xfrm>
            <a:off x="5486400" y="1600200"/>
            <a:ext cx="1143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67400" y="1295400"/>
            <a:ext cx="609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EMBL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iberger</dc:creator>
  <cp:lastModifiedBy>Editor</cp:lastModifiedBy>
  <cp:revision>3</cp:revision>
  <dcterms:created xsi:type="dcterms:W3CDTF">2013-01-27T17:14:00Z</dcterms:created>
  <dcterms:modified xsi:type="dcterms:W3CDTF">2013-02-12T15:35:31Z</dcterms:modified>
</cp:coreProperties>
</file>