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81" autoAdjust="0"/>
    <p:restoredTop sz="94648" autoAdjust="0"/>
  </p:normalViewPr>
  <p:slideViewPr>
    <p:cSldViewPr>
      <p:cViewPr>
        <p:scale>
          <a:sx n="71" d="100"/>
          <a:sy n="71" d="100"/>
        </p:scale>
        <p:origin x="-2592" y="-8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5A7E9-E6BF-4A1B-90CA-D6DA8BB1F6B7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0440D-EF96-45C9-8BEE-CF78DDB88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126972" y="488559"/>
            <a:ext cx="7331228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Breathing-controlled electrical stimulation (</a:t>
            </a:r>
            <a:r>
              <a:rPr lang="en-US" sz="2400" u="sng" dirty="0" err="1" smtClean="0">
                <a:latin typeface="Arial" pitchFamily="34" charset="0"/>
                <a:cs typeface="Arial" pitchFamily="34" charset="0"/>
              </a:rPr>
              <a:t>BreEStim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550681" y="1219200"/>
            <a:ext cx="8136119" cy="4730347"/>
            <a:chOff x="322081" y="1265529"/>
            <a:chExt cx="8136119" cy="4730347"/>
          </a:xfrm>
        </p:grpSpPr>
        <p:grpSp>
          <p:nvGrpSpPr>
            <p:cNvPr id="68" name="Group 67"/>
            <p:cNvGrpSpPr/>
            <p:nvPr/>
          </p:nvGrpSpPr>
          <p:grpSpPr>
            <a:xfrm>
              <a:off x="322081" y="1265529"/>
              <a:ext cx="6280259" cy="4730347"/>
              <a:chOff x="652059" y="1271222"/>
              <a:chExt cx="5596341" cy="4155629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233494" y="2833927"/>
                <a:ext cx="978722" cy="2330259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" name="Oval 1"/>
              <p:cNvSpPr/>
              <p:nvPr/>
            </p:nvSpPr>
            <p:spPr>
              <a:xfrm>
                <a:off x="1308780" y="1335904"/>
                <a:ext cx="828150" cy="158124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1938869" y="1668798"/>
                <a:ext cx="150572" cy="166447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1986357" y="1918468"/>
                <a:ext cx="301146" cy="749012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 rot="19649363">
                <a:off x="2064343" y="2714053"/>
                <a:ext cx="493299" cy="2337967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 rot="16200000">
                <a:off x="3547527" y="3859004"/>
                <a:ext cx="416118" cy="1882159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 rot="16200000">
                <a:off x="4799911" y="4576707"/>
                <a:ext cx="210351" cy="470631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57959" y="4716860"/>
                <a:ext cx="225859" cy="16644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873004" y="4716860"/>
                <a:ext cx="225859" cy="16644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065494" y="2167171"/>
                <a:ext cx="1873034" cy="27038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Airflow rate monitor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956017" y="3352800"/>
                <a:ext cx="2108017" cy="459651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Electrical stimulation</a:t>
                </a:r>
              </a:p>
              <a:p>
                <a:pPr algn="ctr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delivery controller 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3756283" y="1953368"/>
                <a:ext cx="2492117" cy="2161431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2" name="Elbow Connector 21"/>
              <p:cNvCxnSpPr/>
              <p:nvPr/>
            </p:nvCxnSpPr>
            <p:spPr>
              <a:xfrm rot="5400000">
                <a:off x="3908717" y="3610545"/>
                <a:ext cx="863482" cy="1339137"/>
              </a:xfrm>
              <a:prstGeom prst="bentConnector3">
                <a:avLst>
                  <a:gd name="adj1" fmla="val 50000"/>
                </a:avLst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5" idx="6"/>
                <a:endCxn id="17" idx="1"/>
              </p:cNvCxnSpPr>
              <p:nvPr/>
            </p:nvCxnSpPr>
            <p:spPr>
              <a:xfrm>
                <a:off x="2287503" y="2292974"/>
                <a:ext cx="1777991" cy="9389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flipH="1">
                <a:off x="3985935" y="4280113"/>
                <a:ext cx="10248" cy="426735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4362871" y="2743200"/>
                <a:ext cx="1298341" cy="27038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Control circuit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7" name="Straight Arrow Connector 26"/>
              <p:cNvCxnSpPr>
                <a:stCxn id="17" idx="2"/>
                <a:endCxn id="23" idx="0"/>
              </p:cNvCxnSpPr>
              <p:nvPr/>
            </p:nvCxnSpPr>
            <p:spPr>
              <a:xfrm>
                <a:off x="5002011" y="2437554"/>
                <a:ext cx="10031" cy="305646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23" idx="2"/>
                <a:endCxn id="18" idx="0"/>
              </p:cNvCxnSpPr>
              <p:nvPr/>
            </p:nvCxnSpPr>
            <p:spPr>
              <a:xfrm flipH="1">
                <a:off x="5010025" y="3013583"/>
                <a:ext cx="2017" cy="339217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2788108" y="4760457"/>
                <a:ext cx="765928" cy="270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Forearm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657165" y="4661647"/>
                <a:ext cx="545949" cy="270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Hand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3342208" y="5156468"/>
                <a:ext cx="1494431" cy="270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Surface electrodes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9" name="Straight Arrow Connector 38"/>
              <p:cNvCxnSpPr/>
              <p:nvPr/>
            </p:nvCxnSpPr>
            <p:spPr>
              <a:xfrm rot="16200000" flipV="1">
                <a:off x="3576781" y="4992753"/>
                <a:ext cx="342625" cy="123733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5400000" flipH="1" flipV="1">
                <a:off x="3782145" y="4975643"/>
                <a:ext cx="301011" cy="16869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Freeform 47"/>
              <p:cNvSpPr/>
              <p:nvPr/>
            </p:nvSpPr>
            <p:spPr>
              <a:xfrm>
                <a:off x="1253760" y="1822525"/>
                <a:ext cx="734855" cy="331887"/>
              </a:xfrm>
              <a:custGeom>
                <a:avLst/>
                <a:gdLst>
                  <a:gd name="connsiteX0" fmla="*/ 904875 w 904875"/>
                  <a:gd name="connsiteY0" fmla="*/ 409575 h 409575"/>
                  <a:gd name="connsiteX1" fmla="*/ 142875 w 904875"/>
                  <a:gd name="connsiteY1" fmla="*/ 323850 h 409575"/>
                  <a:gd name="connsiteX2" fmla="*/ 47625 w 904875"/>
                  <a:gd name="connsiteY2" fmla="*/ 76200 h 409575"/>
                  <a:gd name="connsiteX3" fmla="*/ 114300 w 904875"/>
                  <a:gd name="connsiteY3" fmla="*/ 0 h 409575"/>
                  <a:gd name="connsiteX0" fmla="*/ 912812 w 912812"/>
                  <a:gd name="connsiteY0" fmla="*/ 409575 h 409575"/>
                  <a:gd name="connsiteX1" fmla="*/ 150812 w 912812"/>
                  <a:gd name="connsiteY1" fmla="*/ 323850 h 409575"/>
                  <a:gd name="connsiteX2" fmla="*/ 7937 w 912812"/>
                  <a:gd name="connsiteY2" fmla="*/ 114300 h 409575"/>
                  <a:gd name="connsiteX3" fmla="*/ 122237 w 912812"/>
                  <a:gd name="connsiteY3" fmla="*/ 0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12812" h="409575">
                    <a:moveTo>
                      <a:pt x="912812" y="409575"/>
                    </a:moveTo>
                    <a:cubicBezTo>
                      <a:pt x="603249" y="394494"/>
                      <a:pt x="301624" y="373062"/>
                      <a:pt x="150812" y="323850"/>
                    </a:cubicBezTo>
                    <a:cubicBezTo>
                      <a:pt x="0" y="274638"/>
                      <a:pt x="12700" y="168275"/>
                      <a:pt x="7937" y="114300"/>
                    </a:cubicBezTo>
                    <a:cubicBezTo>
                      <a:pt x="3174" y="60325"/>
                      <a:pt x="86518" y="11112"/>
                      <a:pt x="122237" y="0"/>
                    </a:cubicBezTo>
                  </a:path>
                </a:pathLst>
              </a:cu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1219434" y="2246665"/>
                <a:ext cx="794921" cy="316451"/>
              </a:xfrm>
              <a:custGeom>
                <a:avLst/>
                <a:gdLst>
                  <a:gd name="connsiteX0" fmla="*/ 904875 w 904875"/>
                  <a:gd name="connsiteY0" fmla="*/ 409575 h 409575"/>
                  <a:gd name="connsiteX1" fmla="*/ 142875 w 904875"/>
                  <a:gd name="connsiteY1" fmla="*/ 323850 h 409575"/>
                  <a:gd name="connsiteX2" fmla="*/ 47625 w 904875"/>
                  <a:gd name="connsiteY2" fmla="*/ 76200 h 409575"/>
                  <a:gd name="connsiteX3" fmla="*/ 114300 w 904875"/>
                  <a:gd name="connsiteY3" fmla="*/ 0 h 409575"/>
                  <a:gd name="connsiteX0" fmla="*/ 912812 w 912812"/>
                  <a:gd name="connsiteY0" fmla="*/ 409575 h 409575"/>
                  <a:gd name="connsiteX1" fmla="*/ 150812 w 912812"/>
                  <a:gd name="connsiteY1" fmla="*/ 323850 h 409575"/>
                  <a:gd name="connsiteX2" fmla="*/ 7937 w 912812"/>
                  <a:gd name="connsiteY2" fmla="*/ 114300 h 409575"/>
                  <a:gd name="connsiteX3" fmla="*/ 122237 w 912812"/>
                  <a:gd name="connsiteY3" fmla="*/ 0 h 409575"/>
                  <a:gd name="connsiteX0" fmla="*/ 976313 w 976313"/>
                  <a:gd name="connsiteY0" fmla="*/ 409575 h 409575"/>
                  <a:gd name="connsiteX1" fmla="*/ 214313 w 976313"/>
                  <a:gd name="connsiteY1" fmla="*/ 323850 h 409575"/>
                  <a:gd name="connsiteX2" fmla="*/ 4763 w 976313"/>
                  <a:gd name="connsiteY2" fmla="*/ 114300 h 409575"/>
                  <a:gd name="connsiteX3" fmla="*/ 185738 w 976313"/>
                  <a:gd name="connsiteY3" fmla="*/ 0 h 409575"/>
                  <a:gd name="connsiteX0" fmla="*/ 987425 w 987425"/>
                  <a:gd name="connsiteY0" fmla="*/ 390525 h 390525"/>
                  <a:gd name="connsiteX1" fmla="*/ 225425 w 987425"/>
                  <a:gd name="connsiteY1" fmla="*/ 304800 h 390525"/>
                  <a:gd name="connsiteX2" fmla="*/ 15875 w 987425"/>
                  <a:gd name="connsiteY2" fmla="*/ 95250 h 390525"/>
                  <a:gd name="connsiteX3" fmla="*/ 130175 w 987425"/>
                  <a:gd name="connsiteY3" fmla="*/ 0 h 390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7425" h="390525">
                    <a:moveTo>
                      <a:pt x="987425" y="390525"/>
                    </a:moveTo>
                    <a:cubicBezTo>
                      <a:pt x="677862" y="375444"/>
                      <a:pt x="387350" y="354012"/>
                      <a:pt x="225425" y="304800"/>
                    </a:cubicBezTo>
                    <a:cubicBezTo>
                      <a:pt x="63500" y="255588"/>
                      <a:pt x="31750" y="146050"/>
                      <a:pt x="15875" y="95250"/>
                    </a:cubicBezTo>
                    <a:cubicBezTo>
                      <a:pt x="0" y="44450"/>
                      <a:pt x="94456" y="11112"/>
                      <a:pt x="130175" y="0"/>
                    </a:cubicBezTo>
                  </a:path>
                </a:pathLst>
              </a:cu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2" name="Curved Connector 51"/>
              <p:cNvCxnSpPr/>
              <p:nvPr/>
            </p:nvCxnSpPr>
            <p:spPr>
              <a:xfrm rot="5400000">
                <a:off x="2175066" y="1543272"/>
                <a:ext cx="507013" cy="401015"/>
              </a:xfrm>
              <a:prstGeom prst="curvedConnector3">
                <a:avLst>
                  <a:gd name="adj1" fmla="val 50000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204546" y="1271222"/>
                <a:ext cx="944483" cy="270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Face mask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52059" y="1654232"/>
                <a:ext cx="634512" cy="270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stripes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8" name="Curved Connector 57"/>
              <p:cNvCxnSpPr>
                <a:stCxn id="56" idx="2"/>
              </p:cNvCxnSpPr>
              <p:nvPr/>
            </p:nvCxnSpPr>
            <p:spPr>
              <a:xfrm rot="16200000" flipH="1">
                <a:off x="1162752" y="1731178"/>
                <a:ext cx="199427" cy="586301"/>
              </a:xfrm>
              <a:prstGeom prst="curved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urved Connector 59"/>
              <p:cNvCxnSpPr>
                <a:stCxn id="56" idx="2"/>
              </p:cNvCxnSpPr>
              <p:nvPr/>
            </p:nvCxnSpPr>
            <p:spPr>
              <a:xfrm rot="16200000" flipH="1">
                <a:off x="997913" y="1896017"/>
                <a:ext cx="584604" cy="641801"/>
              </a:xfrm>
              <a:prstGeom prst="curvedConnector2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65"/>
            <p:cNvSpPr txBox="1"/>
            <p:nvPr/>
          </p:nvSpPr>
          <p:spPr>
            <a:xfrm>
              <a:off x="6765464" y="2340539"/>
              <a:ext cx="1692736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Detect and monitor breathing signals</a:t>
              </a:r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765464" y="3167617"/>
              <a:ext cx="1692736" cy="11695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itchFamily="34" charset="0"/>
                  <a:cs typeface="Arial" pitchFamily="34" charset="0"/>
                </a:rPr>
                <a:t>An electrical pulse is triggered when breathing signal reaches its preset threshold</a:t>
              </a:r>
              <a:endParaRPr lang="en-US" sz="1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CHPBS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sli</dc:creator>
  <cp:lastModifiedBy>Li, Sheng</cp:lastModifiedBy>
  <cp:revision>54</cp:revision>
  <cp:lastPrinted>2012-07-31T15:31:51Z</cp:lastPrinted>
  <dcterms:created xsi:type="dcterms:W3CDTF">2008-04-15T16:50:57Z</dcterms:created>
  <dcterms:modified xsi:type="dcterms:W3CDTF">2012-07-31T16:47:03Z</dcterms:modified>
</cp:coreProperties>
</file>