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wdp" ContentType="image/vnd.ms-photo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-157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B4DC-DDBD-7D46-9932-DBF0E3AA52DB}" type="datetimeFigureOut">
              <a:rPr lang="en-US" smtClean="0"/>
              <a:t>5/21/12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84277-3BC1-844A-99FA-1772108BC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098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B4DC-DDBD-7D46-9932-DBF0E3AA52DB}" type="datetimeFigureOut">
              <a:rPr lang="en-US" smtClean="0"/>
              <a:t>5/21/12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84277-3BC1-844A-99FA-1772108BC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018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B4DC-DDBD-7D46-9932-DBF0E3AA52DB}" type="datetimeFigureOut">
              <a:rPr lang="en-US" smtClean="0"/>
              <a:t>5/21/12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84277-3BC1-844A-99FA-1772108BC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45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B4DC-DDBD-7D46-9932-DBF0E3AA52DB}" type="datetimeFigureOut">
              <a:rPr lang="en-US" smtClean="0"/>
              <a:t>5/21/12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84277-3BC1-844A-99FA-1772108BC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290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B4DC-DDBD-7D46-9932-DBF0E3AA52DB}" type="datetimeFigureOut">
              <a:rPr lang="en-US" smtClean="0"/>
              <a:t>5/21/12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84277-3BC1-844A-99FA-1772108BC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957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B4DC-DDBD-7D46-9932-DBF0E3AA52DB}" type="datetimeFigureOut">
              <a:rPr lang="en-US" smtClean="0"/>
              <a:t>5/21/12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84277-3BC1-844A-99FA-1772108BC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684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B4DC-DDBD-7D46-9932-DBF0E3AA52DB}" type="datetimeFigureOut">
              <a:rPr lang="en-US" smtClean="0"/>
              <a:t>5/21/12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84277-3BC1-844A-99FA-1772108BC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861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B4DC-DDBD-7D46-9932-DBF0E3AA52DB}" type="datetimeFigureOut">
              <a:rPr lang="en-US" smtClean="0"/>
              <a:t>5/21/12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84277-3BC1-844A-99FA-1772108BC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722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B4DC-DDBD-7D46-9932-DBF0E3AA52DB}" type="datetimeFigureOut">
              <a:rPr lang="en-US" smtClean="0"/>
              <a:t>5/21/12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84277-3BC1-844A-99FA-1772108BC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878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B4DC-DDBD-7D46-9932-DBF0E3AA52DB}" type="datetimeFigureOut">
              <a:rPr lang="en-US" smtClean="0"/>
              <a:t>5/21/12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84277-3BC1-844A-99FA-1772108BC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542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B4DC-DDBD-7D46-9932-DBF0E3AA52DB}" type="datetimeFigureOut">
              <a:rPr lang="en-US" smtClean="0"/>
              <a:t>5/21/12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84277-3BC1-844A-99FA-1772108BC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589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CB4DC-DDBD-7D46-9932-DBF0E3AA52DB}" type="datetimeFigureOut">
              <a:rPr lang="en-US" smtClean="0"/>
              <a:t>5/21/12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84277-3BC1-844A-99FA-1772108BC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188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" Type="http://schemas.microsoft.com/office/2007/relationships/hdphoto" Target="../media/hdphoto3.wdp"/><Relationship Id="rId12" Type="http://schemas.openxmlformats.org/officeDocument/2006/relationships/image" Target="../media/image8.jpg"/><Relationship Id="rId13" Type="http://schemas.openxmlformats.org/officeDocument/2006/relationships/image" Target="../media/image9.jpg"/><Relationship Id="rId14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microsoft.com/office/2007/relationships/hdphoto" Target="../media/hdphoto1.wdp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jpg"/><Relationship Id="rId8" Type="http://schemas.openxmlformats.org/officeDocument/2006/relationships/image" Target="../media/image6.jpeg"/><Relationship Id="rId9" Type="http://schemas.microsoft.com/office/2007/relationships/hdphoto" Target="../media/hdphoto2.wdp"/><Relationship Id="rId10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 noChangeAspect="1"/>
          </p:cNvGrpSpPr>
          <p:nvPr/>
        </p:nvGrpSpPr>
        <p:grpSpPr>
          <a:xfrm>
            <a:off x="209392" y="715995"/>
            <a:ext cx="4598909" cy="2621507"/>
            <a:chOff x="1450016" y="1694273"/>
            <a:chExt cx="6343707" cy="3616092"/>
          </a:xfrm>
        </p:grpSpPr>
        <p:sp>
          <p:nvSpPr>
            <p:cNvPr id="5" name="Isosceles Triangle 4"/>
            <p:cNvSpPr/>
            <p:nvPr/>
          </p:nvSpPr>
          <p:spPr>
            <a:xfrm rot="10800000">
              <a:off x="5511323" y="2079459"/>
              <a:ext cx="447046" cy="2316348"/>
            </a:xfrm>
            <a:prstGeom prst="triangle">
              <a:avLst/>
            </a:prstGeom>
            <a:gradFill>
              <a:gsLst>
                <a:gs pos="0">
                  <a:srgbClr val="3333FF">
                    <a:alpha val="0"/>
                  </a:srgbClr>
                </a:gs>
                <a:gs pos="50000">
                  <a:srgbClr val="3333FF">
                    <a:alpha val="65000"/>
                  </a:srgbClr>
                </a:gs>
                <a:gs pos="100000">
                  <a:srgbClr val="3333FF"/>
                </a:gs>
              </a:gsLst>
              <a:lin ang="16200000" scaled="0"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5233698" y="3797690"/>
              <a:ext cx="1142994" cy="643467"/>
              <a:chOff x="4927601" y="3285065"/>
              <a:chExt cx="1286933" cy="643467"/>
            </a:xfrm>
          </p:grpSpPr>
          <p:sp>
            <p:nvSpPr>
              <p:cNvPr id="35" name="Rectangle 34"/>
              <p:cNvSpPr/>
              <p:nvPr/>
            </p:nvSpPr>
            <p:spPr>
              <a:xfrm>
                <a:off x="4935848" y="3437470"/>
                <a:ext cx="1270219" cy="445713"/>
              </a:xfrm>
              <a:prstGeom prst="rect">
                <a:avLst/>
              </a:prstGeom>
              <a:solidFill>
                <a:srgbClr val="FFFF66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grpSp>
            <p:nvGrpSpPr>
              <p:cNvPr id="36" name="Group 35"/>
              <p:cNvGrpSpPr/>
              <p:nvPr/>
            </p:nvGrpSpPr>
            <p:grpSpPr>
              <a:xfrm>
                <a:off x="4927601" y="3285065"/>
                <a:ext cx="1286933" cy="643467"/>
                <a:chOff x="4944535" y="3285065"/>
                <a:chExt cx="1303867" cy="643467"/>
              </a:xfrm>
            </p:grpSpPr>
            <p:cxnSp>
              <p:nvCxnSpPr>
                <p:cNvPr id="37" name="Straight Connector 36"/>
                <p:cNvCxnSpPr/>
                <p:nvPr/>
              </p:nvCxnSpPr>
              <p:spPr>
                <a:xfrm>
                  <a:off x="4961469" y="3285065"/>
                  <a:ext cx="0" cy="643467"/>
                </a:xfrm>
                <a:prstGeom prst="line">
                  <a:avLst/>
                </a:prstGeom>
                <a:ln w="38100">
                  <a:solidFill>
                    <a:schemeClr val="bg1">
                      <a:lumMod val="50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>
                <a:xfrm>
                  <a:off x="4944535" y="3911598"/>
                  <a:ext cx="1303867" cy="0"/>
                </a:xfrm>
                <a:prstGeom prst="line">
                  <a:avLst/>
                </a:prstGeom>
                <a:ln w="38100">
                  <a:solidFill>
                    <a:schemeClr val="bg1">
                      <a:lumMod val="50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>
                <a:xfrm flipV="1">
                  <a:off x="6231468" y="3285065"/>
                  <a:ext cx="0" cy="643467"/>
                </a:xfrm>
                <a:prstGeom prst="line">
                  <a:avLst/>
                </a:prstGeom>
                <a:ln w="38100">
                  <a:solidFill>
                    <a:schemeClr val="bg1">
                      <a:lumMod val="50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7" name="Straight Connector 6"/>
            <p:cNvCxnSpPr/>
            <p:nvPr/>
          </p:nvCxnSpPr>
          <p:spPr>
            <a:xfrm>
              <a:off x="5428426" y="4172951"/>
              <a:ext cx="751877" cy="0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V="1">
              <a:off x="6161717" y="3546418"/>
              <a:ext cx="0" cy="643467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6154902" y="3563351"/>
              <a:ext cx="264122" cy="1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Rectangle 9"/>
            <p:cNvSpPr/>
            <p:nvPr/>
          </p:nvSpPr>
          <p:spPr>
            <a:xfrm>
              <a:off x="6419018" y="3477969"/>
              <a:ext cx="107405" cy="16531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529081" y="3255831"/>
              <a:ext cx="186273" cy="138005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881964" y="3028783"/>
              <a:ext cx="905379" cy="3723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/>
                <a:t>lens</a:t>
              </a:r>
            </a:p>
          </p:txBody>
        </p:sp>
        <p:sp>
          <p:nvSpPr>
            <p:cNvPr id="13" name="Rectangle 12"/>
            <p:cNvSpPr/>
            <p:nvPr/>
          </p:nvSpPr>
          <p:spPr>
            <a:xfrm rot="5400000">
              <a:off x="4896085" y="1725012"/>
              <a:ext cx="660400" cy="1668896"/>
            </a:xfrm>
            <a:prstGeom prst="rect">
              <a:avLst/>
            </a:prstGeom>
            <a:gradFill flip="none" rotWithShape="1">
              <a:gsLst>
                <a:gs pos="0">
                  <a:srgbClr val="3333FF">
                    <a:alpha val="0"/>
                  </a:srgbClr>
                </a:gs>
                <a:gs pos="50000">
                  <a:srgbClr val="3333FF">
                    <a:alpha val="63000"/>
                  </a:srgbClr>
                </a:gs>
                <a:gs pos="100000">
                  <a:srgbClr val="3333FF">
                    <a:alpha val="0"/>
                  </a:srgbClr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" name="Rectangle 13"/>
            <p:cNvSpPr/>
            <p:nvPr/>
          </p:nvSpPr>
          <p:spPr>
            <a:xfrm rot="18983014">
              <a:off x="5700369" y="1694273"/>
              <a:ext cx="609600" cy="12397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5" name="Rectangle 14"/>
            <p:cNvSpPr/>
            <p:nvPr/>
          </p:nvSpPr>
          <p:spPr>
            <a:xfrm rot="18967349">
              <a:off x="5724683" y="1932671"/>
              <a:ext cx="83661" cy="1253575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grpSp>
          <p:nvGrpSpPr>
            <p:cNvPr id="16" name="Group 15"/>
            <p:cNvGrpSpPr/>
            <p:nvPr/>
          </p:nvGrpSpPr>
          <p:grpSpPr>
            <a:xfrm>
              <a:off x="5488470" y="3958562"/>
              <a:ext cx="495300" cy="182313"/>
              <a:chOff x="3429001" y="5486400"/>
              <a:chExt cx="1295399" cy="715429"/>
            </a:xfrm>
          </p:grpSpPr>
          <p:sp>
            <p:nvSpPr>
              <p:cNvPr id="32" name="Rectangle 31"/>
              <p:cNvSpPr/>
              <p:nvPr/>
            </p:nvSpPr>
            <p:spPr>
              <a:xfrm rot="16200000">
                <a:off x="3947585" y="5425014"/>
                <a:ext cx="258231" cy="1295399"/>
              </a:xfrm>
              <a:prstGeom prst="rect">
                <a:avLst/>
              </a:prstGeom>
              <a:solidFill>
                <a:srgbClr val="FFCC00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3" name="Rectangle 32"/>
              <p:cNvSpPr/>
              <p:nvPr/>
            </p:nvSpPr>
            <p:spPr>
              <a:xfrm rot="16200000">
                <a:off x="3962400" y="5334000"/>
                <a:ext cx="228600" cy="990600"/>
              </a:xfrm>
              <a:prstGeom prst="rect">
                <a:avLst/>
              </a:prstGeom>
              <a:solidFill>
                <a:srgbClr val="FFCC00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4" name="Rectangle 33"/>
              <p:cNvSpPr/>
              <p:nvPr/>
            </p:nvSpPr>
            <p:spPr>
              <a:xfrm rot="16200000">
                <a:off x="3962400" y="5257800"/>
                <a:ext cx="228600" cy="685800"/>
              </a:xfrm>
              <a:prstGeom prst="rect">
                <a:avLst/>
              </a:prstGeom>
              <a:solidFill>
                <a:srgbClr val="FFCC00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cxnSp>
          <p:nvCxnSpPr>
            <p:cNvPr id="17" name="Straight Connector 16"/>
            <p:cNvCxnSpPr/>
            <p:nvPr/>
          </p:nvCxnSpPr>
          <p:spPr>
            <a:xfrm>
              <a:off x="6861865" y="3261280"/>
              <a:ext cx="0" cy="626534"/>
            </a:xfrm>
            <a:prstGeom prst="line">
              <a:avLst/>
            </a:prstGeom>
            <a:ln w="38100">
              <a:solidFill>
                <a:schemeClr val="tx1"/>
              </a:solidFill>
              <a:headEnd type="triangle" w="med" len="med"/>
              <a:tailEnd type="triangl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5053026" y="4407289"/>
              <a:ext cx="1515526" cy="3723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/>
                <a:t>polymer resin</a:t>
              </a:r>
            </a:p>
          </p:txBody>
        </p:sp>
        <p:pic>
          <p:nvPicPr>
            <p:cNvPr id="19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36971" y="3554103"/>
              <a:ext cx="1330603" cy="1177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0" name="Right Arrow 19"/>
            <p:cNvSpPr/>
            <p:nvPr/>
          </p:nvSpPr>
          <p:spPr>
            <a:xfrm>
              <a:off x="3998129" y="3882359"/>
              <a:ext cx="516475" cy="457194"/>
            </a:xfrm>
            <a:prstGeom prst="rightArrow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cxnSp>
          <p:nvCxnSpPr>
            <p:cNvPr id="21" name="Straight Connector 20"/>
            <p:cNvCxnSpPr>
              <a:stCxn id="19" idx="0"/>
              <a:endCxn id="27" idx="2"/>
            </p:cNvCxnSpPr>
            <p:nvPr/>
          </p:nvCxnSpPr>
          <p:spPr>
            <a:xfrm flipH="1" flipV="1">
              <a:off x="2502272" y="2878320"/>
              <a:ext cx="1" cy="675783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1484897" y="4673547"/>
              <a:ext cx="2087746" cy="6368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/>
                <a:t>cross-sectional</a:t>
              </a:r>
              <a:r>
                <a:rPr lang="en-US" sz="1200" b="1" dirty="0"/>
                <a:t> </a:t>
              </a:r>
              <a:r>
                <a:rPr lang="en-US" sz="1200" b="1" dirty="0" smtClean="0"/>
                <a:t>images</a:t>
              </a:r>
            </a:p>
          </p:txBody>
        </p:sp>
        <p:sp>
          <p:nvSpPr>
            <p:cNvPr id="23" name="Isosceles Triangle 22"/>
            <p:cNvSpPr/>
            <p:nvPr/>
          </p:nvSpPr>
          <p:spPr>
            <a:xfrm rot="16200000">
              <a:off x="3054128" y="1517930"/>
              <a:ext cx="603140" cy="2072278"/>
            </a:xfrm>
            <a:prstGeom prst="triangle">
              <a:avLst/>
            </a:prstGeom>
            <a:gradFill>
              <a:gsLst>
                <a:gs pos="0">
                  <a:srgbClr val="3333FF">
                    <a:alpha val="0"/>
                  </a:srgbClr>
                </a:gs>
                <a:gs pos="50000">
                  <a:srgbClr val="3333FF">
                    <a:alpha val="65000"/>
                  </a:srgbClr>
                </a:gs>
                <a:gs pos="100000">
                  <a:srgbClr val="3333FF"/>
                </a:gs>
              </a:gsLst>
              <a:lin ang="16200000" scaled="0"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4" name="Oval 23"/>
            <p:cNvSpPr/>
            <p:nvPr/>
          </p:nvSpPr>
          <p:spPr>
            <a:xfrm rot="5400000">
              <a:off x="3835905" y="2462709"/>
              <a:ext cx="1004844" cy="236751"/>
            </a:xfrm>
            <a:prstGeom prst="ellipse">
              <a:avLst/>
            </a:prstGeom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167574" y="2374299"/>
              <a:ext cx="146998" cy="34020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50000"/>
                  </a:schemeClr>
                </a:gs>
                <a:gs pos="50000">
                  <a:schemeClr val="tx1">
                    <a:lumMod val="75000"/>
                    <a:lumOff val="25000"/>
                  </a:schemeClr>
                </a:gs>
              </a:gsLst>
              <a:lin ang="16200000" scaled="0"/>
              <a:tileRect/>
            </a:gra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5725265" y="2268881"/>
              <a:ext cx="905379" cy="3723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/>
                <a:t>mirror</a:t>
              </a:r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1836970" y="2206580"/>
              <a:ext cx="1330603" cy="671740"/>
            </a:xfrm>
            <a:prstGeom prst="roundRect">
              <a:avLst/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0"/>
              <a:tileRect/>
            </a:gra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450016" y="1778026"/>
              <a:ext cx="2122625" cy="3820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/>
                <a:t>digital projector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657745" y="3394074"/>
              <a:ext cx="1135978" cy="3723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/>
                <a:t>stage</a:t>
              </a:r>
            </a:p>
          </p:txBody>
        </p:sp>
        <p:sp>
          <p:nvSpPr>
            <p:cNvPr id="30" name="Oval 29"/>
            <p:cNvSpPr/>
            <p:nvPr/>
          </p:nvSpPr>
          <p:spPr>
            <a:xfrm>
              <a:off x="2219607" y="3709948"/>
              <a:ext cx="563658" cy="562387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31" name="Oval 30"/>
            <p:cNvSpPr/>
            <p:nvPr/>
          </p:nvSpPr>
          <p:spPr>
            <a:xfrm>
              <a:off x="2298988" y="3792657"/>
              <a:ext cx="401459" cy="397846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124" name="Group 123"/>
          <p:cNvGrpSpPr/>
          <p:nvPr/>
        </p:nvGrpSpPr>
        <p:grpSpPr>
          <a:xfrm>
            <a:off x="5236799" y="635448"/>
            <a:ext cx="3385169" cy="2625656"/>
            <a:chOff x="5206175" y="302401"/>
            <a:chExt cx="3385169" cy="2625656"/>
          </a:xfrm>
        </p:grpSpPr>
        <p:grpSp>
          <p:nvGrpSpPr>
            <p:cNvPr id="53" name="Group 52"/>
            <p:cNvGrpSpPr>
              <a:grpSpLocks noChangeAspect="1"/>
            </p:cNvGrpSpPr>
            <p:nvPr/>
          </p:nvGrpSpPr>
          <p:grpSpPr>
            <a:xfrm>
              <a:off x="5373345" y="1385791"/>
              <a:ext cx="3119032" cy="1542266"/>
              <a:chOff x="1591968" y="4010017"/>
              <a:chExt cx="5492138" cy="2715694"/>
            </a:xfrm>
          </p:grpSpPr>
          <p:pic>
            <p:nvPicPr>
              <p:cNvPr id="52" name="Picture 4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55131" y="4010017"/>
                <a:ext cx="3228975" cy="247325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grpSp>
            <p:nvGrpSpPr>
              <p:cNvPr id="48" name="Group 47"/>
              <p:cNvGrpSpPr>
                <a:grpSpLocks noChangeAspect="1"/>
              </p:cNvGrpSpPr>
              <p:nvPr/>
            </p:nvGrpSpPr>
            <p:grpSpPr>
              <a:xfrm>
                <a:off x="1591968" y="4574642"/>
                <a:ext cx="2678250" cy="2151069"/>
                <a:chOff x="295472" y="522292"/>
                <a:chExt cx="1387904" cy="1115071"/>
              </a:xfrm>
            </p:grpSpPr>
            <p:pic>
              <p:nvPicPr>
                <p:cNvPr id="49" name="Picture 48"/>
                <p:cNvPicPr>
                  <a:picLocks noChangeAspect="1"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467939" y="522292"/>
                  <a:ext cx="995143" cy="641784"/>
                </a:xfrm>
                <a:prstGeom prst="rect">
                  <a:avLst/>
                </a:prstGeom>
              </p:spPr>
            </p:pic>
            <p:cxnSp>
              <p:nvCxnSpPr>
                <p:cNvPr id="51" name="Straight Arrow Connector 50"/>
                <p:cNvCxnSpPr/>
                <p:nvPr/>
              </p:nvCxnSpPr>
              <p:spPr>
                <a:xfrm flipV="1">
                  <a:off x="990681" y="1166952"/>
                  <a:ext cx="0" cy="144455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" name="Text Box 2"/>
                <p:cNvSpPr txBox="1">
                  <a:spLocks noChangeArrowheads="1"/>
                </p:cNvSpPr>
                <p:nvPr/>
              </p:nvSpPr>
              <p:spPr bwMode="auto">
                <a:xfrm>
                  <a:off x="295472" y="1297217"/>
                  <a:ext cx="1387904" cy="3401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rot="0" vert="horz" wrap="square" lIns="0" tIns="45720" rIns="0" bIns="45720" anchor="t" anchorCtr="0">
                  <a:noAutofit/>
                </a:bodyPr>
                <a:lstStyle/>
                <a:p>
                  <a:pPr marL="0" marR="0"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400" dirty="0">
                      <a:effectLst/>
                      <a:latin typeface="Arial"/>
                      <a:ea typeface="바탕"/>
                    </a:rPr>
                    <a:t>fixed bottom end </a:t>
                  </a:r>
                  <a:endParaRPr lang="en-US" sz="1400" dirty="0">
                    <a:effectLst/>
                    <a:latin typeface="Times New Roman"/>
                    <a:ea typeface="바탕"/>
                  </a:endParaRPr>
                </a:p>
              </p:txBody>
            </p:sp>
          </p:grpSp>
        </p:grpSp>
        <p:grpSp>
          <p:nvGrpSpPr>
            <p:cNvPr id="47" name="Group 46"/>
            <p:cNvGrpSpPr>
              <a:grpSpLocks noChangeAspect="1"/>
            </p:cNvGrpSpPr>
            <p:nvPr/>
          </p:nvGrpSpPr>
          <p:grpSpPr>
            <a:xfrm>
              <a:off x="5206175" y="302401"/>
              <a:ext cx="3385169" cy="1170915"/>
              <a:chOff x="1289777" y="1239134"/>
              <a:chExt cx="6173203" cy="2135284"/>
            </a:xfrm>
          </p:grpSpPr>
          <p:pic>
            <p:nvPicPr>
              <p:cNvPr id="40" name="Picture 39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024231" y="1239134"/>
                <a:ext cx="2678153" cy="2135284"/>
              </a:xfrm>
              <a:prstGeom prst="rect">
                <a:avLst/>
              </a:prstGeom>
            </p:spPr>
          </p:pic>
          <p:sp>
            <p:nvSpPr>
              <p:cNvPr id="41" name="TextBox 40"/>
              <p:cNvSpPr txBox="1"/>
              <p:nvPr/>
            </p:nvSpPr>
            <p:spPr>
              <a:xfrm>
                <a:off x="1289777" y="2057921"/>
                <a:ext cx="1385457" cy="5051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>
                    <a:latin typeface="Arial"/>
                    <a:cs typeface="Arial"/>
                  </a:rPr>
                  <a:t>sample</a:t>
                </a:r>
                <a:endParaRPr lang="en-US" sz="1200" dirty="0">
                  <a:latin typeface="Arial"/>
                  <a:cs typeface="Arial"/>
                </a:endParaRP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5846632" y="2011970"/>
                <a:ext cx="1385457" cy="5051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>
                    <a:latin typeface="Arial"/>
                    <a:cs typeface="Arial"/>
                  </a:rPr>
                  <a:t>oil</a:t>
                </a:r>
                <a:endParaRPr lang="en-US" sz="1200" dirty="0">
                  <a:latin typeface="Arial"/>
                  <a:cs typeface="Arial"/>
                </a:endParaRPr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6077523" y="2335096"/>
                <a:ext cx="1385457" cy="5051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>
                    <a:latin typeface="Arial"/>
                    <a:cs typeface="Arial"/>
                  </a:rPr>
                  <a:t>water</a:t>
                </a:r>
                <a:endParaRPr lang="en-US" sz="1200" dirty="0">
                  <a:latin typeface="Arial"/>
                  <a:cs typeface="Arial"/>
                </a:endParaRPr>
              </a:p>
            </p:txBody>
          </p:sp>
          <p:cxnSp>
            <p:nvCxnSpPr>
              <p:cNvPr id="44" name="Straight Arrow Connector 43"/>
              <p:cNvCxnSpPr/>
              <p:nvPr/>
            </p:nvCxnSpPr>
            <p:spPr>
              <a:xfrm flipH="1">
                <a:off x="5368636" y="2291369"/>
                <a:ext cx="877454" cy="0"/>
              </a:xfrm>
              <a:prstGeom prst="straightConnector1">
                <a:avLst/>
              </a:prstGeom>
              <a:ln w="28575" cmpd="sng">
                <a:solidFill>
                  <a:srgbClr val="FF6600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Arrow Connector 44"/>
              <p:cNvCxnSpPr/>
              <p:nvPr/>
            </p:nvCxnSpPr>
            <p:spPr>
              <a:xfrm flipH="1">
                <a:off x="5368636" y="2593860"/>
                <a:ext cx="877454" cy="0"/>
              </a:xfrm>
              <a:prstGeom prst="straightConnector1">
                <a:avLst/>
              </a:prstGeom>
              <a:ln w="28575" cmpd="sng">
                <a:solidFill>
                  <a:srgbClr val="FF6600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Arrow Connector 45"/>
              <p:cNvCxnSpPr/>
              <p:nvPr/>
            </p:nvCxnSpPr>
            <p:spPr>
              <a:xfrm>
                <a:off x="2587149" y="2334933"/>
                <a:ext cx="1343711" cy="0"/>
              </a:xfrm>
              <a:prstGeom prst="straightConnector1">
                <a:avLst/>
              </a:prstGeom>
              <a:ln w="28575" cmpd="sng">
                <a:solidFill>
                  <a:srgbClr val="FF6600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25" name="Group 124"/>
          <p:cNvGrpSpPr/>
          <p:nvPr/>
        </p:nvGrpSpPr>
        <p:grpSpPr>
          <a:xfrm>
            <a:off x="1115899" y="5371293"/>
            <a:ext cx="6902223" cy="1015502"/>
            <a:chOff x="940143" y="3996617"/>
            <a:chExt cx="7465101" cy="1098316"/>
          </a:xfrm>
        </p:grpSpPr>
        <p:pic>
          <p:nvPicPr>
            <p:cNvPr id="89" name="Picture 88" descr="s4-4-2.jpg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41043" y="3996617"/>
              <a:ext cx="1464419" cy="1098314"/>
            </a:xfrm>
            <a:prstGeom prst="rect">
              <a:avLst/>
            </a:prstGeom>
          </p:spPr>
        </p:pic>
        <p:pic>
          <p:nvPicPr>
            <p:cNvPr id="96" name="Picture 95" descr="s3-1.jpg"/>
            <p:cNvPicPr>
              <a:picLocks noChangeAspect="1"/>
            </p:cNvPicPr>
            <p:nvPr/>
          </p:nvPicPr>
          <p:blipFill>
            <a:blip r:embed="rId8"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brightnessContrast bright="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40825" y="3996618"/>
              <a:ext cx="1464419" cy="1098314"/>
            </a:xfrm>
            <a:prstGeom prst="rect">
              <a:avLst/>
            </a:prstGeom>
          </p:spPr>
        </p:pic>
        <p:pic>
          <p:nvPicPr>
            <p:cNvPr id="97" name="Picture 96" descr="s3-2.jpg"/>
            <p:cNvPicPr>
              <a:picLocks noChangeAspect="1"/>
            </p:cNvPicPr>
            <p:nvPr/>
          </p:nvPicPr>
          <p:blipFill>
            <a:blip r:embed="rId10">
              <a:extLst>
                <a:ext uri="{BEBA8EAE-BF5A-486C-A8C5-ECC9F3942E4B}">
                  <a14:imgProps xmlns:a14="http://schemas.microsoft.com/office/drawing/2010/main">
                    <a14:imgLayer r:embed="rId11">
                      <a14:imgEffect>
                        <a14:brightnessContrast bright="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35949" y="3996618"/>
              <a:ext cx="1464419" cy="1098314"/>
            </a:xfrm>
            <a:prstGeom prst="rect">
              <a:avLst/>
            </a:prstGeom>
          </p:spPr>
        </p:pic>
        <p:pic>
          <p:nvPicPr>
            <p:cNvPr id="98" name="Picture 97" descr="s3-3.jpg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0143" y="3996617"/>
              <a:ext cx="1464419" cy="1098314"/>
            </a:xfrm>
            <a:prstGeom prst="rect">
              <a:avLst/>
            </a:prstGeom>
          </p:spPr>
        </p:pic>
        <p:sp>
          <p:nvSpPr>
            <p:cNvPr id="107" name="TextBox 106"/>
            <p:cNvSpPr txBox="1"/>
            <p:nvPr/>
          </p:nvSpPr>
          <p:spPr>
            <a:xfrm>
              <a:off x="7999506" y="4743257"/>
              <a:ext cx="394298" cy="3516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chemeClr val="bg1"/>
                  </a:solidFill>
                  <a:latin typeface="Arial"/>
                  <a:cs typeface="Arial"/>
                </a:rPr>
                <a:t>8</a:t>
              </a:r>
              <a:endParaRPr lang="en-US" sz="16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6506071" y="4733290"/>
              <a:ext cx="394298" cy="3516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  <a:latin typeface="Arial"/>
                  <a:cs typeface="Arial"/>
                </a:rPr>
                <a:t>7</a:t>
              </a: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2010265" y="4733289"/>
              <a:ext cx="394298" cy="3516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chemeClr val="bg1"/>
                  </a:solidFill>
                  <a:latin typeface="Arial"/>
                  <a:cs typeface="Arial"/>
                </a:rPr>
                <a:t>4</a:t>
              </a:r>
              <a:endParaRPr lang="en-US" sz="16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3511165" y="4743256"/>
              <a:ext cx="394298" cy="3516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chemeClr val="bg1"/>
                  </a:solidFill>
                  <a:latin typeface="Arial"/>
                  <a:cs typeface="Arial"/>
                </a:rPr>
                <a:t>5</a:t>
              </a:r>
              <a:endParaRPr lang="en-US" sz="16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  <p:pic>
          <p:nvPicPr>
            <p:cNvPr id="115" name="Picture 114" descr="s3-3.jpg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37207" y="3996617"/>
              <a:ext cx="1464419" cy="1098314"/>
            </a:xfrm>
            <a:prstGeom prst="rect">
              <a:avLst/>
            </a:prstGeom>
          </p:spPr>
        </p:pic>
        <p:sp>
          <p:nvSpPr>
            <p:cNvPr id="119" name="TextBox 118"/>
            <p:cNvSpPr txBox="1"/>
            <p:nvPr/>
          </p:nvSpPr>
          <p:spPr>
            <a:xfrm>
              <a:off x="5005204" y="4723354"/>
              <a:ext cx="394298" cy="3516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chemeClr val="bg1"/>
                  </a:solidFill>
                  <a:latin typeface="Arial"/>
                  <a:cs typeface="Arial"/>
                </a:rPr>
                <a:t>6</a:t>
              </a:r>
              <a:endParaRPr lang="en-US" sz="16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pic>
        <p:nvPicPr>
          <p:cNvPr id="67" name="Picture 66" descr="s1-1.jp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981" y="3758762"/>
            <a:ext cx="1354001" cy="1015501"/>
          </a:xfrm>
          <a:prstGeom prst="rect">
            <a:avLst/>
          </a:prstGeom>
        </p:spPr>
      </p:pic>
      <p:sp>
        <p:nvSpPr>
          <p:cNvPr id="68" name="TextBox 67"/>
          <p:cNvSpPr txBox="1"/>
          <p:nvPr/>
        </p:nvSpPr>
        <p:spPr>
          <a:xfrm>
            <a:off x="4919895" y="4426144"/>
            <a:ext cx="327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rial"/>
                <a:cs typeface="Arial"/>
              </a:rPr>
              <a:t>0</a:t>
            </a:r>
          </a:p>
        </p:txBody>
      </p:sp>
      <p:cxnSp>
        <p:nvCxnSpPr>
          <p:cNvPr id="54" name="Straight Arrow Connector 53"/>
          <p:cNvCxnSpPr>
            <a:stCxn id="67" idx="2"/>
            <a:endCxn id="98" idx="0"/>
          </p:cNvCxnSpPr>
          <p:nvPr/>
        </p:nvCxnSpPr>
        <p:spPr>
          <a:xfrm flipH="1">
            <a:off x="1792899" y="4774263"/>
            <a:ext cx="2771083" cy="597030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67" idx="2"/>
          </p:cNvCxnSpPr>
          <p:nvPr/>
        </p:nvCxnSpPr>
        <p:spPr>
          <a:xfrm flipH="1">
            <a:off x="3180629" y="4774263"/>
            <a:ext cx="1383353" cy="597030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stCxn id="67" idx="2"/>
            <a:endCxn id="115" idx="0"/>
          </p:cNvCxnSpPr>
          <p:nvPr/>
        </p:nvCxnSpPr>
        <p:spPr>
          <a:xfrm flipH="1">
            <a:off x="4563981" y="4774263"/>
            <a:ext cx="1" cy="597030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67" idx="2"/>
            <a:endCxn id="97" idx="0"/>
          </p:cNvCxnSpPr>
          <p:nvPr/>
        </p:nvCxnSpPr>
        <p:spPr>
          <a:xfrm>
            <a:off x="4563982" y="4774263"/>
            <a:ext cx="1385734" cy="597031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67" idx="2"/>
            <a:endCxn id="96" idx="0"/>
          </p:cNvCxnSpPr>
          <p:nvPr/>
        </p:nvCxnSpPr>
        <p:spPr>
          <a:xfrm>
            <a:off x="4563982" y="4774263"/>
            <a:ext cx="2777140" cy="597031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30880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9995</TotalTime>
  <Words>23</Words>
  <Application>Microsoft Macintosh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Massachusetts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Howon Lee</dc:creator>
  <cp:lastModifiedBy>Howon Lee</cp:lastModifiedBy>
  <cp:revision>56</cp:revision>
  <dcterms:created xsi:type="dcterms:W3CDTF">2012-04-03T02:26:04Z</dcterms:created>
  <dcterms:modified xsi:type="dcterms:W3CDTF">2012-05-22T02:41:18Z</dcterms:modified>
</cp:coreProperties>
</file>